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5" r:id="rId3"/>
    <p:sldId id="279" r:id="rId4"/>
    <p:sldId id="258" r:id="rId5"/>
    <p:sldId id="257" r:id="rId6"/>
    <p:sldId id="295" r:id="rId7"/>
    <p:sldId id="286" r:id="rId8"/>
    <p:sldId id="292" r:id="rId9"/>
    <p:sldId id="262" r:id="rId10"/>
    <p:sldId id="264" r:id="rId11"/>
    <p:sldId id="260" r:id="rId12"/>
    <p:sldId id="291" r:id="rId13"/>
    <p:sldId id="266" r:id="rId14"/>
    <p:sldId id="261" r:id="rId15"/>
    <p:sldId id="289" r:id="rId16"/>
    <p:sldId id="263" r:id="rId17"/>
    <p:sldId id="275" r:id="rId18"/>
    <p:sldId id="276" r:id="rId19"/>
    <p:sldId id="273" r:id="rId20"/>
    <p:sldId id="267" r:id="rId21"/>
    <p:sldId id="268" r:id="rId22"/>
    <p:sldId id="269" r:id="rId23"/>
    <p:sldId id="270" r:id="rId24"/>
    <p:sldId id="271" r:id="rId25"/>
    <p:sldId id="297" r:id="rId26"/>
    <p:sldId id="298" r:id="rId27"/>
    <p:sldId id="299" r:id="rId28"/>
    <p:sldId id="278" r:id="rId29"/>
    <p:sldId id="274" r:id="rId30"/>
    <p:sldId id="277" r:id="rId31"/>
    <p:sldId id="296" r:id="rId32"/>
    <p:sldId id="300" r:id="rId33"/>
    <p:sldId id="294" r:id="rId34"/>
    <p:sldId id="272" r:id="rId35"/>
    <p:sldId id="301" r:id="rId36"/>
    <p:sldId id="281" r:id="rId37"/>
    <p:sldId id="283" r:id="rId38"/>
    <p:sldId id="285"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DDC5983-3C0B-4ADC-89DC-E68F5AC56DC4}">
          <p14:sldIdLst>
            <p14:sldId id="256"/>
            <p14:sldId id="265"/>
            <p14:sldId id="279"/>
          </p14:sldIdLst>
        </p14:section>
        <p14:section name="About The Project" id="{9F41BA5F-FB4D-422D-BDFF-E062562E6913}">
          <p14:sldIdLst>
            <p14:sldId id="258"/>
            <p14:sldId id="257"/>
            <p14:sldId id="295"/>
            <p14:sldId id="286"/>
            <p14:sldId id="292"/>
            <p14:sldId id="262"/>
            <p14:sldId id="264"/>
            <p14:sldId id="260"/>
            <p14:sldId id="291"/>
            <p14:sldId id="266"/>
            <p14:sldId id="261"/>
            <p14:sldId id="289"/>
            <p14:sldId id="263"/>
            <p14:sldId id="275"/>
            <p14:sldId id="276"/>
            <p14:sldId id="273"/>
            <p14:sldId id="267"/>
            <p14:sldId id="268"/>
            <p14:sldId id="269"/>
            <p14:sldId id="270"/>
            <p14:sldId id="271"/>
            <p14:sldId id="297"/>
            <p14:sldId id="298"/>
            <p14:sldId id="299"/>
            <p14:sldId id="278"/>
            <p14:sldId id="274"/>
            <p14:sldId id="277"/>
            <p14:sldId id="296"/>
            <p14:sldId id="300"/>
            <p14:sldId id="294"/>
            <p14:sldId id="272"/>
            <p14:sldId id="301"/>
            <p14:sldId id="281"/>
            <p14:sldId id="283"/>
            <p14:sldId id="28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shwat Jha" initials="SJ" lastIdx="1" clrIdx="0">
    <p:extLst>
      <p:ext uri="{19B8F6BF-5375-455C-9EA6-DF929625EA0E}">
        <p15:presenceInfo xmlns:p15="http://schemas.microsoft.com/office/powerpoint/2012/main" userId="25d2bef9cfc090b0" providerId="Windows Live"/>
      </p:ext>
    </p:extLst>
  </p:cmAuthor>
  <p:cmAuthor id="2" name="Himanshu Farkya" initials="HF" lastIdx="1" clrIdx="1">
    <p:extLst>
      <p:ext uri="{19B8F6BF-5375-455C-9EA6-DF929625EA0E}">
        <p15:presenceInfo xmlns:p15="http://schemas.microsoft.com/office/powerpoint/2012/main" userId="318acdbe55207cd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00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43" autoAdjust="0"/>
    <p:restoredTop sz="94660"/>
  </p:normalViewPr>
  <p:slideViewPr>
    <p:cSldViewPr snapToGrid="0">
      <p:cViewPr varScale="1">
        <p:scale>
          <a:sx n="79" d="100"/>
          <a:sy n="79" d="100"/>
        </p:scale>
        <p:origin x="1128" y="1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manshu Farkya" userId="318acdbe55207cd5" providerId="Windows Live" clId="Web-{4FC42258-2898-4983-8F49-F3500C490782}"/>
    <pc:docChg chg="modSld">
      <pc:chgData name="Himanshu Farkya" userId="318acdbe55207cd5" providerId="Windows Live" clId="Web-{4FC42258-2898-4983-8F49-F3500C490782}" dt="2020-10-22T19:14:27.484" v="92" actId="20577"/>
      <pc:docMkLst>
        <pc:docMk/>
      </pc:docMkLst>
      <pc:sldChg chg="addSp delSp modSp">
        <pc:chgData name="Himanshu Farkya" userId="318acdbe55207cd5" providerId="Windows Live" clId="Web-{4FC42258-2898-4983-8F49-F3500C490782}" dt="2020-10-22T18:56:15.756" v="23" actId="1076"/>
        <pc:sldMkLst>
          <pc:docMk/>
          <pc:sldMk cId="1308912358" sldId="262"/>
        </pc:sldMkLst>
        <pc:spChg chg="mod">
          <ac:chgData name="Himanshu Farkya" userId="318acdbe55207cd5" providerId="Windows Live" clId="Web-{4FC42258-2898-4983-8F49-F3500C490782}" dt="2020-10-22T18:53:37.224" v="6" actId="1076"/>
          <ac:spMkLst>
            <pc:docMk/>
            <pc:sldMk cId="1308912358" sldId="262"/>
            <ac:spMk id="2" creationId="{FB39D192-DCE7-4269-BE20-29B5CAE831F3}"/>
          </ac:spMkLst>
        </pc:spChg>
        <pc:spChg chg="mod ord">
          <ac:chgData name="Himanshu Farkya" userId="318acdbe55207cd5" providerId="Windows Live" clId="Web-{4FC42258-2898-4983-8F49-F3500C490782}" dt="2020-10-22T18:54:28.786" v="9" actId="1076"/>
          <ac:spMkLst>
            <pc:docMk/>
            <pc:sldMk cId="1308912358" sldId="262"/>
            <ac:spMk id="3" creationId="{67CB1E71-D096-47ED-AA6B-F31DA1E887F5}"/>
          </ac:spMkLst>
        </pc:spChg>
        <pc:spChg chg="add del">
          <ac:chgData name="Himanshu Farkya" userId="318acdbe55207cd5" providerId="Windows Live" clId="Web-{4FC42258-2898-4983-8F49-F3500C490782}" dt="2020-10-22T18:52:43.659" v="2"/>
          <ac:spMkLst>
            <pc:docMk/>
            <pc:sldMk cId="1308912358" sldId="262"/>
            <ac:spMk id="10" creationId="{E491B121-12B5-4977-A064-636AB0B9B0BD}"/>
          </ac:spMkLst>
        </pc:spChg>
        <pc:spChg chg="add del">
          <ac:chgData name="Himanshu Farkya" userId="318acdbe55207cd5" providerId="Windows Live" clId="Web-{4FC42258-2898-4983-8F49-F3500C490782}" dt="2020-10-22T18:52:43.659" v="2"/>
          <ac:spMkLst>
            <pc:docMk/>
            <pc:sldMk cId="1308912358" sldId="262"/>
            <ac:spMk id="12" creationId="{2ED05F70-AB3E-4472-B26B-EFE6A5A59BC8}"/>
          </ac:spMkLst>
        </pc:spChg>
        <pc:spChg chg="add del">
          <ac:chgData name="Himanshu Farkya" userId="318acdbe55207cd5" providerId="Windows Live" clId="Web-{4FC42258-2898-4983-8F49-F3500C490782}" dt="2020-10-22T18:52:43.659" v="2"/>
          <ac:spMkLst>
            <pc:docMk/>
            <pc:sldMk cId="1308912358" sldId="262"/>
            <ac:spMk id="14" creationId="{21F6BE39-9E37-45F0-B10C-92305CFB7C77}"/>
          </ac:spMkLst>
        </pc:spChg>
        <pc:spChg chg="add del">
          <ac:chgData name="Himanshu Farkya" userId="318acdbe55207cd5" providerId="Windows Live" clId="Web-{4FC42258-2898-4983-8F49-F3500C490782}" dt="2020-10-22T18:52:43.643" v="1"/>
          <ac:spMkLst>
            <pc:docMk/>
            <pc:sldMk cId="1308912358" sldId="262"/>
            <ac:spMk id="16" creationId="{3C81A1A4-BB4A-4B08-A8A4-51350C745271}"/>
          </ac:spMkLst>
        </pc:spChg>
        <pc:spChg chg="add del">
          <ac:chgData name="Himanshu Farkya" userId="318acdbe55207cd5" providerId="Windows Live" clId="Web-{4FC42258-2898-4983-8F49-F3500C490782}" dt="2020-10-22T18:53:07.675" v="3"/>
          <ac:spMkLst>
            <pc:docMk/>
            <pc:sldMk cId="1308912358" sldId="262"/>
            <ac:spMk id="17" creationId="{2779D735-73F1-45AD-A252-EE45E66100B5}"/>
          </ac:spMkLst>
        </pc:spChg>
        <pc:spChg chg="add del">
          <ac:chgData name="Himanshu Farkya" userId="318acdbe55207cd5" providerId="Windows Live" clId="Web-{4FC42258-2898-4983-8F49-F3500C490782}" dt="2020-10-22T18:53:07.675" v="3"/>
          <ac:spMkLst>
            <pc:docMk/>
            <pc:sldMk cId="1308912358" sldId="262"/>
            <ac:spMk id="18" creationId="{D5BFA5B0-D20E-4128-B8E2-E0CFDEE1B3DE}"/>
          </ac:spMkLst>
        </pc:spChg>
        <pc:spChg chg="add del">
          <ac:chgData name="Himanshu Farkya" userId="318acdbe55207cd5" providerId="Windows Live" clId="Web-{4FC42258-2898-4983-8F49-F3500C490782}" dt="2020-10-22T18:53:07.675" v="3"/>
          <ac:spMkLst>
            <pc:docMk/>
            <pc:sldMk cId="1308912358" sldId="262"/>
            <ac:spMk id="20" creationId="{ADD29E3A-4F37-4DBC-8992-D66DBA53C861}"/>
          </ac:spMkLst>
        </pc:spChg>
        <pc:spChg chg="add">
          <ac:chgData name="Himanshu Farkya" userId="318acdbe55207cd5" providerId="Windows Live" clId="Web-{4FC42258-2898-4983-8F49-F3500C490782}" dt="2020-10-22T18:53:07.675" v="3"/>
          <ac:spMkLst>
            <pc:docMk/>
            <pc:sldMk cId="1308912358" sldId="262"/>
            <ac:spMk id="22" creationId="{44923BC9-A12D-4024-9E17-3EAAFC23C441}"/>
          </ac:spMkLst>
        </pc:spChg>
        <pc:spChg chg="add">
          <ac:chgData name="Himanshu Farkya" userId="318acdbe55207cd5" providerId="Windows Live" clId="Web-{4FC42258-2898-4983-8F49-F3500C490782}" dt="2020-10-22T18:53:07.675" v="3"/>
          <ac:spMkLst>
            <pc:docMk/>
            <pc:sldMk cId="1308912358" sldId="262"/>
            <ac:spMk id="24" creationId="{B69BDB8F-47F7-461B-ADB1-EBC6869C0BD9}"/>
          </ac:spMkLst>
        </pc:spChg>
        <pc:spChg chg="add">
          <ac:chgData name="Himanshu Farkya" userId="318acdbe55207cd5" providerId="Windows Live" clId="Web-{4FC42258-2898-4983-8F49-F3500C490782}" dt="2020-10-22T18:53:07.675" v="3"/>
          <ac:spMkLst>
            <pc:docMk/>
            <pc:sldMk cId="1308912358" sldId="262"/>
            <ac:spMk id="26" creationId="{4C02D881-EBA5-424C-B82B-FE82BF4C1F54}"/>
          </ac:spMkLst>
        </pc:spChg>
        <pc:spChg chg="add">
          <ac:chgData name="Himanshu Farkya" userId="318acdbe55207cd5" providerId="Windows Live" clId="Web-{4FC42258-2898-4983-8F49-F3500C490782}" dt="2020-10-22T18:53:07.675" v="3"/>
          <ac:spMkLst>
            <pc:docMk/>
            <pc:sldMk cId="1308912358" sldId="262"/>
            <ac:spMk id="28" creationId="{495E149B-7D22-41A2-B41F-3D7FB72A7102}"/>
          </ac:spMkLst>
        </pc:spChg>
        <pc:spChg chg="add">
          <ac:chgData name="Himanshu Farkya" userId="318acdbe55207cd5" providerId="Windows Live" clId="Web-{4FC42258-2898-4983-8F49-F3500C490782}" dt="2020-10-22T18:53:07.675" v="3"/>
          <ac:spMkLst>
            <pc:docMk/>
            <pc:sldMk cId="1308912358" sldId="262"/>
            <ac:spMk id="30" creationId="{09D1D8D0-B469-4778-B649-C928295A84A8}"/>
          </ac:spMkLst>
        </pc:spChg>
        <pc:spChg chg="add">
          <ac:chgData name="Himanshu Farkya" userId="318acdbe55207cd5" providerId="Windows Live" clId="Web-{4FC42258-2898-4983-8F49-F3500C490782}" dt="2020-10-22T18:53:07.675" v="3"/>
          <ac:spMkLst>
            <pc:docMk/>
            <pc:sldMk cId="1308912358" sldId="262"/>
            <ac:spMk id="35" creationId="{834BF4A3-BDA0-4E23-9F06-B6B0F6E3D973}"/>
          </ac:spMkLst>
        </pc:spChg>
        <pc:spChg chg="add">
          <ac:chgData name="Himanshu Farkya" userId="318acdbe55207cd5" providerId="Windows Live" clId="Web-{4FC42258-2898-4983-8F49-F3500C490782}" dt="2020-10-22T18:53:07.675" v="3"/>
          <ac:spMkLst>
            <pc:docMk/>
            <pc:sldMk cId="1308912358" sldId="262"/>
            <ac:spMk id="37" creationId="{A921200D-D96F-49F5-AAC0-E087771C7D9A}"/>
          </ac:spMkLst>
        </pc:spChg>
        <pc:spChg chg="add">
          <ac:chgData name="Himanshu Farkya" userId="318acdbe55207cd5" providerId="Windows Live" clId="Web-{4FC42258-2898-4983-8F49-F3500C490782}" dt="2020-10-22T18:53:07.675" v="3"/>
          <ac:spMkLst>
            <pc:docMk/>
            <pc:sldMk cId="1308912358" sldId="262"/>
            <ac:spMk id="39" creationId="{60F66401-51B3-4A7D-9977-7CC307461DF7}"/>
          </ac:spMkLst>
        </pc:spChg>
        <pc:picChg chg="mod ord">
          <ac:chgData name="Himanshu Farkya" userId="318acdbe55207cd5" providerId="Windows Live" clId="Web-{4FC42258-2898-4983-8F49-F3500C490782}" dt="2020-10-22T18:55:15.896" v="14" actId="1076"/>
          <ac:picMkLst>
            <pc:docMk/>
            <pc:sldMk cId="1308912358" sldId="262"/>
            <ac:picMk id="4" creationId="{04A96381-544D-4299-8771-206A7748B79B}"/>
          </ac:picMkLst>
        </pc:picChg>
        <pc:picChg chg="add mod">
          <ac:chgData name="Himanshu Farkya" userId="318acdbe55207cd5" providerId="Windows Live" clId="Web-{4FC42258-2898-4983-8F49-F3500C490782}" dt="2020-10-22T18:56:15.756" v="23" actId="1076"/>
          <ac:picMkLst>
            <pc:docMk/>
            <pc:sldMk cId="1308912358" sldId="262"/>
            <ac:picMk id="5" creationId="{22E32BBE-8885-4C2D-B1C1-CF0F65C3F824}"/>
          </ac:picMkLst>
        </pc:picChg>
        <pc:picChg chg="mod ord">
          <ac:chgData name="Himanshu Farkya" userId="318acdbe55207cd5" providerId="Windows Live" clId="Web-{4FC42258-2898-4983-8F49-F3500C490782}" dt="2020-10-22T18:53:07.675" v="3"/>
          <ac:picMkLst>
            <pc:docMk/>
            <pc:sldMk cId="1308912358" sldId="262"/>
            <ac:picMk id="6" creationId="{2D410354-3953-4E93-A9F2-14CBB69162FD}"/>
          </ac:picMkLst>
        </pc:picChg>
        <pc:picChg chg="mod ord">
          <ac:chgData name="Himanshu Farkya" userId="318acdbe55207cd5" providerId="Windows Live" clId="Web-{4FC42258-2898-4983-8F49-F3500C490782}" dt="2020-10-22T18:53:07.675" v="3"/>
          <ac:picMkLst>
            <pc:docMk/>
            <pc:sldMk cId="1308912358" sldId="262"/>
            <ac:picMk id="7" creationId="{5934D465-19C8-41DB-A26A-FE494B6BE021}"/>
          </ac:picMkLst>
        </pc:picChg>
        <pc:picChg chg="mod ord">
          <ac:chgData name="Himanshu Farkya" userId="318acdbe55207cd5" providerId="Windows Live" clId="Web-{4FC42258-2898-4983-8F49-F3500C490782}" dt="2020-10-22T18:53:07.675" v="3"/>
          <ac:picMkLst>
            <pc:docMk/>
            <pc:sldMk cId="1308912358" sldId="262"/>
            <ac:picMk id="8" creationId="{71AACB5E-07E7-49A5-9436-508B7E31EB36}"/>
          </ac:picMkLst>
        </pc:picChg>
      </pc:sldChg>
      <pc:sldChg chg="delSp modSp">
        <pc:chgData name="Himanshu Farkya" userId="318acdbe55207cd5" providerId="Windows Live" clId="Web-{4FC42258-2898-4983-8F49-F3500C490782}" dt="2020-10-22T18:56:43.178" v="26" actId="14100"/>
        <pc:sldMkLst>
          <pc:docMk/>
          <pc:sldMk cId="3667835608" sldId="275"/>
        </pc:sldMkLst>
        <pc:picChg chg="mod">
          <ac:chgData name="Himanshu Farkya" userId="318acdbe55207cd5" providerId="Windows Live" clId="Web-{4FC42258-2898-4983-8F49-F3500C490782}" dt="2020-10-22T18:56:43.178" v="26" actId="14100"/>
          <ac:picMkLst>
            <pc:docMk/>
            <pc:sldMk cId="3667835608" sldId="275"/>
            <ac:picMk id="4" creationId="{D7FD4DD4-A897-4E2B-A555-1BC6828D2423}"/>
          </ac:picMkLst>
        </pc:picChg>
        <pc:picChg chg="del">
          <ac:chgData name="Himanshu Farkya" userId="318acdbe55207cd5" providerId="Windows Live" clId="Web-{4FC42258-2898-4983-8F49-F3500C490782}" dt="2020-10-22T18:56:37.474" v="24"/>
          <ac:picMkLst>
            <pc:docMk/>
            <pc:sldMk cId="3667835608" sldId="275"/>
            <ac:picMk id="5" creationId="{A4ECE412-D955-4720-A136-FFD6FA357A38}"/>
          </ac:picMkLst>
        </pc:picChg>
      </pc:sldChg>
      <pc:sldChg chg="modSp">
        <pc:chgData name="Himanshu Farkya" userId="318acdbe55207cd5" providerId="Windows Live" clId="Web-{4FC42258-2898-4983-8F49-F3500C490782}" dt="2020-10-22T19:13:47.093" v="90" actId="20577"/>
        <pc:sldMkLst>
          <pc:docMk/>
          <pc:sldMk cId="4136618305" sldId="289"/>
        </pc:sldMkLst>
        <pc:spChg chg="mod">
          <ac:chgData name="Himanshu Farkya" userId="318acdbe55207cd5" providerId="Windows Live" clId="Web-{4FC42258-2898-4983-8F49-F3500C490782}" dt="2020-10-22T19:13:47.093" v="90" actId="20577"/>
          <ac:spMkLst>
            <pc:docMk/>
            <pc:sldMk cId="4136618305" sldId="289"/>
            <ac:spMk id="3" creationId="{FBF199D0-BC81-4B8F-ABEF-C90F020C30B6}"/>
          </ac:spMkLst>
        </pc:spChg>
      </pc:sldChg>
    </pc:docChg>
  </pc:docChgLst>
  <pc:docChgLst>
    <pc:chgData name="Himanshu Farkya" userId="318acdbe55207cd5" providerId="Windows Live" clId="Web-{EFBB0A05-C2EA-4282-A83B-580DDA6BAF74}"/>
    <pc:docChg chg="modSld">
      <pc:chgData name="Himanshu Farkya" userId="318acdbe55207cd5" providerId="Windows Live" clId="Web-{EFBB0A05-C2EA-4282-A83B-580DDA6BAF74}" dt="2020-10-22T03:28:45.891" v="9" actId="1076"/>
      <pc:docMkLst>
        <pc:docMk/>
      </pc:docMkLst>
      <pc:sldChg chg="modSp">
        <pc:chgData name="Himanshu Farkya" userId="318acdbe55207cd5" providerId="Windows Live" clId="Web-{EFBB0A05-C2EA-4282-A83B-580DDA6BAF74}" dt="2020-10-22T03:28:45.891" v="9" actId="1076"/>
        <pc:sldMkLst>
          <pc:docMk/>
          <pc:sldMk cId="273689443" sldId="256"/>
        </pc:sldMkLst>
        <pc:picChg chg="mod">
          <ac:chgData name="Himanshu Farkya" userId="318acdbe55207cd5" providerId="Windows Live" clId="Web-{EFBB0A05-C2EA-4282-A83B-580DDA6BAF74}" dt="2020-10-22T03:28:40.812" v="8" actId="1076"/>
          <ac:picMkLst>
            <pc:docMk/>
            <pc:sldMk cId="273689443" sldId="256"/>
            <ac:picMk id="9" creationId="{45899899-FAFB-4D47-A5D0-67F6CAA1FE68}"/>
          </ac:picMkLst>
        </pc:picChg>
        <pc:picChg chg="mod">
          <ac:chgData name="Himanshu Farkya" userId="318acdbe55207cd5" providerId="Windows Live" clId="Web-{EFBB0A05-C2EA-4282-A83B-580DDA6BAF74}" dt="2020-10-22T03:28:45.891" v="9" actId="1076"/>
          <ac:picMkLst>
            <pc:docMk/>
            <pc:sldMk cId="273689443" sldId="256"/>
            <ac:picMk id="11" creationId="{EFEE1093-8D75-4C50-8FF3-CFF5547D5F78}"/>
          </ac:picMkLst>
        </pc:picChg>
      </pc:sldChg>
    </pc:docChg>
  </pc:docChgLst>
  <pc:docChgLst>
    <pc:chgData name="Guest User" providerId="Windows Live" clId="Web-{2F421844-B4DA-473C-93D6-35459DC165DD}"/>
    <pc:docChg chg="modSld sldOrd">
      <pc:chgData name="Guest User" userId="" providerId="Windows Live" clId="Web-{2F421844-B4DA-473C-93D6-35459DC165DD}" dt="2020-10-22T19:07:39.065" v="1580" actId="20577"/>
      <pc:docMkLst>
        <pc:docMk/>
      </pc:docMkLst>
      <pc:sldChg chg="modSp ord">
        <pc:chgData name="Guest User" userId="" providerId="Windows Live" clId="Web-{2F421844-B4DA-473C-93D6-35459DC165DD}" dt="2020-10-22T18:37:30.399" v="1519" actId="1076"/>
        <pc:sldMkLst>
          <pc:docMk/>
          <pc:sldMk cId="1308912358" sldId="262"/>
        </pc:sldMkLst>
        <pc:spChg chg="mod">
          <ac:chgData name="Guest User" userId="" providerId="Windows Live" clId="Web-{2F421844-B4DA-473C-93D6-35459DC165DD}" dt="2020-10-22T18:35:48.487" v="1516" actId="20577"/>
          <ac:spMkLst>
            <pc:docMk/>
            <pc:sldMk cId="1308912358" sldId="262"/>
            <ac:spMk id="3" creationId="{67CB1E71-D096-47ED-AA6B-F31DA1E887F5}"/>
          </ac:spMkLst>
        </pc:spChg>
        <pc:picChg chg="mod">
          <ac:chgData name="Guest User" userId="" providerId="Windows Live" clId="Web-{2F421844-B4DA-473C-93D6-35459DC165DD}" dt="2020-10-22T18:37:30.399" v="1519" actId="1076"/>
          <ac:picMkLst>
            <pc:docMk/>
            <pc:sldMk cId="1308912358" sldId="262"/>
            <ac:picMk id="4" creationId="{04A96381-544D-4299-8771-206A7748B79B}"/>
          </ac:picMkLst>
        </pc:picChg>
        <pc:picChg chg="mod">
          <ac:chgData name="Guest User" userId="" providerId="Windows Live" clId="Web-{2F421844-B4DA-473C-93D6-35459DC165DD}" dt="2020-10-22T18:34:31.233" v="1495" actId="14100"/>
          <ac:picMkLst>
            <pc:docMk/>
            <pc:sldMk cId="1308912358" sldId="262"/>
            <ac:picMk id="6" creationId="{2D410354-3953-4E93-A9F2-14CBB69162FD}"/>
          </ac:picMkLst>
        </pc:picChg>
        <pc:picChg chg="mod">
          <ac:chgData name="Guest User" userId="" providerId="Windows Live" clId="Web-{2F421844-B4DA-473C-93D6-35459DC165DD}" dt="2020-10-22T18:34:50.093" v="1499" actId="14100"/>
          <ac:picMkLst>
            <pc:docMk/>
            <pc:sldMk cId="1308912358" sldId="262"/>
            <ac:picMk id="7" creationId="{5934D465-19C8-41DB-A26A-FE494B6BE021}"/>
          </ac:picMkLst>
        </pc:picChg>
        <pc:picChg chg="mod">
          <ac:chgData name="Guest User" userId="" providerId="Windows Live" clId="Web-{2F421844-B4DA-473C-93D6-35459DC165DD}" dt="2020-10-22T18:34:17.654" v="1493" actId="14100"/>
          <ac:picMkLst>
            <pc:docMk/>
            <pc:sldMk cId="1308912358" sldId="262"/>
            <ac:picMk id="8" creationId="{71AACB5E-07E7-49A5-9436-508B7E31EB36}"/>
          </ac:picMkLst>
        </pc:picChg>
      </pc:sldChg>
      <pc:sldChg chg="modSp">
        <pc:chgData name="Guest User" userId="" providerId="Windows Live" clId="Web-{2F421844-B4DA-473C-93D6-35459DC165DD}" dt="2020-10-22T18:32:57.602" v="1488" actId="20577"/>
        <pc:sldMkLst>
          <pc:docMk/>
          <pc:sldMk cId="2483408956" sldId="264"/>
        </pc:sldMkLst>
        <pc:spChg chg="mod">
          <ac:chgData name="Guest User" userId="" providerId="Windows Live" clId="Web-{2F421844-B4DA-473C-93D6-35459DC165DD}" dt="2020-10-22T18:32:57.602" v="1488" actId="20577"/>
          <ac:spMkLst>
            <pc:docMk/>
            <pc:sldMk cId="2483408956" sldId="264"/>
            <ac:spMk id="3" creationId="{547E1681-E688-4070-83B4-78F81CD66830}"/>
          </ac:spMkLst>
        </pc:spChg>
      </pc:sldChg>
      <pc:sldChg chg="modSp">
        <pc:chgData name="Guest User" userId="" providerId="Windows Live" clId="Web-{2F421844-B4DA-473C-93D6-35459DC165DD}" dt="2020-10-22T18:46:39.557" v="1575" actId="20577"/>
        <pc:sldMkLst>
          <pc:docMk/>
          <pc:sldMk cId="2600629913" sldId="281"/>
        </pc:sldMkLst>
        <pc:spChg chg="mod">
          <ac:chgData name="Guest User" userId="" providerId="Windows Live" clId="Web-{2F421844-B4DA-473C-93D6-35459DC165DD}" dt="2020-10-22T18:46:39.557" v="1575" actId="20577"/>
          <ac:spMkLst>
            <pc:docMk/>
            <pc:sldMk cId="2600629913" sldId="281"/>
            <ac:spMk id="3" creationId="{33BE4983-1CD3-4E87-A783-1F14A2D62FD2}"/>
          </ac:spMkLst>
        </pc:spChg>
      </pc:sldChg>
      <pc:sldChg chg="addSp modSp">
        <pc:chgData name="Guest User" userId="" providerId="Windows Live" clId="Web-{2F421844-B4DA-473C-93D6-35459DC165DD}" dt="2020-10-22T18:11:45.636" v="1422" actId="20577"/>
        <pc:sldMkLst>
          <pc:docMk/>
          <pc:sldMk cId="1506031167" sldId="283"/>
        </pc:sldMkLst>
        <pc:spChg chg="add mod">
          <ac:chgData name="Guest User" userId="" providerId="Windows Live" clId="Web-{2F421844-B4DA-473C-93D6-35459DC165DD}" dt="2020-10-22T17:15:50.122" v="45" actId="14100"/>
          <ac:spMkLst>
            <pc:docMk/>
            <pc:sldMk cId="1506031167" sldId="283"/>
            <ac:spMk id="3" creationId="{5FF61180-D482-4727-A748-36C9A4277718}"/>
          </ac:spMkLst>
        </pc:spChg>
        <pc:spChg chg="add mod">
          <ac:chgData name="Guest User" userId="" providerId="Windows Live" clId="Web-{2F421844-B4DA-473C-93D6-35459DC165DD}" dt="2020-10-22T18:11:45.636" v="1422" actId="20577"/>
          <ac:spMkLst>
            <pc:docMk/>
            <pc:sldMk cId="1506031167" sldId="283"/>
            <ac:spMk id="4" creationId="{0F509A2C-2220-471A-B324-D52B073E9DCC}"/>
          </ac:spMkLst>
        </pc:spChg>
      </pc:sldChg>
      <pc:sldChg chg="modSp">
        <pc:chgData name="Guest User" userId="" providerId="Windows Live" clId="Web-{2F421844-B4DA-473C-93D6-35459DC165DD}" dt="2020-10-22T19:07:37.846" v="1578" actId="20577"/>
        <pc:sldMkLst>
          <pc:docMk/>
          <pc:sldMk cId="4136618305" sldId="289"/>
        </pc:sldMkLst>
        <pc:spChg chg="mod">
          <ac:chgData name="Guest User" userId="" providerId="Windows Live" clId="Web-{2F421844-B4DA-473C-93D6-35459DC165DD}" dt="2020-10-22T19:07:37.846" v="1578" actId="20577"/>
          <ac:spMkLst>
            <pc:docMk/>
            <pc:sldMk cId="4136618305" sldId="289"/>
            <ac:spMk id="2" creationId="{1D7F0D04-196B-4448-AD35-E633E19B8023}"/>
          </ac:spMkLst>
        </pc:spChg>
        <pc:spChg chg="mod">
          <ac:chgData name="Guest User" userId="" providerId="Windows Live" clId="Web-{2F421844-B4DA-473C-93D6-35459DC165DD}" dt="2020-10-22T19:05:59.215" v="1577" actId="14100"/>
          <ac:spMkLst>
            <pc:docMk/>
            <pc:sldMk cId="4136618305" sldId="289"/>
            <ac:spMk id="3" creationId="{FBF199D0-BC81-4B8F-ABEF-C90F020C30B6}"/>
          </ac:spMkLst>
        </pc:spChg>
      </pc:sldChg>
      <pc:sldChg chg="modSp">
        <pc:chgData name="Guest User" userId="" providerId="Windows Live" clId="Web-{2F421844-B4DA-473C-93D6-35459DC165DD}" dt="2020-10-22T18:13:28.783" v="1434" actId="14100"/>
        <pc:sldMkLst>
          <pc:docMk/>
          <pc:sldMk cId="112944284" sldId="292"/>
        </pc:sldMkLst>
        <pc:spChg chg="mod">
          <ac:chgData name="Guest User" userId="" providerId="Windows Live" clId="Web-{2F421844-B4DA-473C-93D6-35459DC165DD}" dt="2020-10-22T17:00:05.536" v="0" actId="20577"/>
          <ac:spMkLst>
            <pc:docMk/>
            <pc:sldMk cId="112944284" sldId="292"/>
            <ac:spMk id="2" creationId="{406C822E-CA38-49A9-AF71-443D58C5FF79}"/>
          </ac:spMkLst>
        </pc:spChg>
        <pc:spChg chg="mod">
          <ac:chgData name="Guest User" userId="" providerId="Windows Live" clId="Web-{2F421844-B4DA-473C-93D6-35459DC165DD}" dt="2020-10-22T18:13:28.783" v="1434" actId="14100"/>
          <ac:spMkLst>
            <pc:docMk/>
            <pc:sldMk cId="112944284" sldId="292"/>
            <ac:spMk id="3" creationId="{78B21107-3BD3-4304-8A84-FF5B4202848A}"/>
          </ac:spMkLst>
        </pc:spChg>
      </pc:sldChg>
      <pc:sldChg chg="modSp ord">
        <pc:chgData name="Guest User" userId="" providerId="Windows Live" clId="Web-{2F421844-B4DA-473C-93D6-35459DC165DD}" dt="2020-10-22T17:08:11.861" v="8" actId="14100"/>
        <pc:sldMkLst>
          <pc:docMk/>
          <pc:sldMk cId="966735862" sldId="294"/>
        </pc:sldMkLst>
        <pc:picChg chg="mod">
          <ac:chgData name="Guest User" userId="" providerId="Windows Live" clId="Web-{2F421844-B4DA-473C-93D6-35459DC165DD}" dt="2020-10-22T17:08:11.861" v="8" actId="14100"/>
          <ac:picMkLst>
            <pc:docMk/>
            <pc:sldMk cId="966735862" sldId="294"/>
            <ac:picMk id="3" creationId="{26486088-7750-4979-AF30-F508DAB80D53}"/>
          </ac:picMkLst>
        </pc:picChg>
      </pc:sldChg>
    </pc:docChg>
  </pc:docChgLst>
  <pc:docChgLst>
    <pc:chgData name="Himanshu Farkya" userId="318acdbe55207cd5" providerId="Windows Live" clId="Web-{6CE227B7-DEDC-4F68-9FBB-83BEB6456915}"/>
    <pc:docChg chg="addSld modSld modSection">
      <pc:chgData name="Himanshu Farkya" userId="318acdbe55207cd5" providerId="Windows Live" clId="Web-{6CE227B7-DEDC-4F68-9FBB-83BEB6456915}" dt="2020-10-22T15:28:39.301" v="19" actId="1076"/>
      <pc:docMkLst>
        <pc:docMk/>
      </pc:docMkLst>
      <pc:sldChg chg="modSp">
        <pc:chgData name="Himanshu Farkya" userId="318acdbe55207cd5" providerId="Windows Live" clId="Web-{6CE227B7-DEDC-4F68-9FBB-83BEB6456915}" dt="2020-10-22T15:21:29.217" v="5" actId="14100"/>
        <pc:sldMkLst>
          <pc:docMk/>
          <pc:sldMk cId="273689443" sldId="256"/>
        </pc:sldMkLst>
        <pc:picChg chg="mod">
          <ac:chgData name="Himanshu Farkya" userId="318acdbe55207cd5" providerId="Windows Live" clId="Web-{6CE227B7-DEDC-4F68-9FBB-83BEB6456915}" dt="2020-10-22T15:21:29.217" v="5" actId="14100"/>
          <ac:picMkLst>
            <pc:docMk/>
            <pc:sldMk cId="273689443" sldId="256"/>
            <ac:picMk id="9" creationId="{45899899-FAFB-4D47-A5D0-67F6CAA1FE68}"/>
          </ac:picMkLst>
        </pc:picChg>
        <pc:picChg chg="mod">
          <ac:chgData name="Himanshu Farkya" userId="318acdbe55207cd5" providerId="Windows Live" clId="Web-{6CE227B7-DEDC-4F68-9FBB-83BEB6456915}" dt="2020-10-22T15:21:19.608" v="3" actId="14100"/>
          <ac:picMkLst>
            <pc:docMk/>
            <pc:sldMk cId="273689443" sldId="256"/>
            <ac:picMk id="11" creationId="{EFEE1093-8D75-4C50-8FF3-CFF5547D5F78}"/>
          </ac:picMkLst>
        </pc:picChg>
      </pc:sldChg>
      <pc:sldChg chg="modSp">
        <pc:chgData name="Himanshu Farkya" userId="318acdbe55207cd5" providerId="Windows Live" clId="Web-{6CE227B7-DEDC-4F68-9FBB-83BEB6456915}" dt="2020-10-22T15:21:09.608" v="1" actId="20577"/>
        <pc:sldMkLst>
          <pc:docMk/>
          <pc:sldMk cId="2690785910" sldId="286"/>
        </pc:sldMkLst>
        <pc:spChg chg="mod">
          <ac:chgData name="Himanshu Farkya" userId="318acdbe55207cd5" providerId="Windows Live" clId="Web-{6CE227B7-DEDC-4F68-9FBB-83BEB6456915}" dt="2020-10-22T15:21:09.608" v="1" actId="20577"/>
          <ac:spMkLst>
            <pc:docMk/>
            <pc:sldMk cId="2690785910" sldId="286"/>
            <ac:spMk id="3" creationId="{8A92DCBA-6058-4838-833C-FB382D1FBAB4}"/>
          </ac:spMkLst>
        </pc:spChg>
      </pc:sldChg>
      <pc:sldChg chg="new">
        <pc:chgData name="Himanshu Farkya" userId="318acdbe55207cd5" providerId="Windows Live" clId="Web-{6CE227B7-DEDC-4F68-9FBB-83BEB6456915}" dt="2020-10-22T15:20:53.748" v="0"/>
        <pc:sldMkLst>
          <pc:docMk/>
          <pc:sldMk cId="393020103" sldId="293"/>
        </pc:sldMkLst>
      </pc:sldChg>
      <pc:sldChg chg="delSp modSp new">
        <pc:chgData name="Himanshu Farkya" userId="318acdbe55207cd5" providerId="Windows Live" clId="Web-{6CE227B7-DEDC-4F68-9FBB-83BEB6456915}" dt="2020-10-22T15:28:39.301" v="19" actId="1076"/>
        <pc:sldMkLst>
          <pc:docMk/>
          <pc:sldMk cId="966735862" sldId="294"/>
        </pc:sldMkLst>
        <pc:spChg chg="mod">
          <ac:chgData name="Himanshu Farkya" userId="318acdbe55207cd5" providerId="Windows Live" clId="Web-{6CE227B7-DEDC-4F68-9FBB-83BEB6456915}" dt="2020-10-22T15:28:39.301" v="19" actId="1076"/>
          <ac:spMkLst>
            <pc:docMk/>
            <pc:sldMk cId="966735862" sldId="294"/>
            <ac:spMk id="2" creationId="{731D0490-7F90-480B-AECE-20174BEA7F27}"/>
          </ac:spMkLst>
        </pc:spChg>
        <pc:spChg chg="del">
          <ac:chgData name="Himanshu Farkya" userId="318acdbe55207cd5" providerId="Windows Live" clId="Web-{6CE227B7-DEDC-4F68-9FBB-83BEB6456915}" dt="2020-10-22T15:28:16.222" v="7"/>
          <ac:spMkLst>
            <pc:docMk/>
            <pc:sldMk cId="966735862" sldId="294"/>
            <ac:spMk id="3" creationId="{E3038FE0-7F7D-4A24-9846-2C2CA133600D}"/>
          </ac:spMkLst>
        </pc:spChg>
      </pc:sldChg>
    </pc:docChg>
  </pc:docChgLst>
  <pc:docChgLst>
    <pc:chgData name="Himanshu Farkya" userId="318acdbe55207cd5" providerId="Windows Live" clId="Web-{CDAE53E8-AD6D-4495-A672-C2ED7C0AAA3B}"/>
    <pc:docChg chg="modSld">
      <pc:chgData name="Himanshu Farkya" userId="318acdbe55207cd5" providerId="Windows Live" clId="Web-{CDAE53E8-AD6D-4495-A672-C2ED7C0AAA3B}" dt="2020-10-23T17:56:47.772" v="34"/>
      <pc:docMkLst>
        <pc:docMk/>
      </pc:docMkLst>
      <pc:sldChg chg="modSp">
        <pc:chgData name="Himanshu Farkya" userId="318acdbe55207cd5" providerId="Windows Live" clId="Web-{CDAE53E8-AD6D-4495-A672-C2ED7C0AAA3B}" dt="2020-10-23T17:52:31.579" v="8" actId="20577"/>
        <pc:sldMkLst>
          <pc:docMk/>
          <pc:sldMk cId="3490252170" sldId="263"/>
        </pc:sldMkLst>
        <pc:spChg chg="mod">
          <ac:chgData name="Himanshu Farkya" userId="318acdbe55207cd5" providerId="Windows Live" clId="Web-{CDAE53E8-AD6D-4495-A672-C2ED7C0AAA3B}" dt="2020-10-23T17:52:31.579" v="8" actId="20577"/>
          <ac:spMkLst>
            <pc:docMk/>
            <pc:sldMk cId="3490252170" sldId="263"/>
            <ac:spMk id="3" creationId="{671A2B47-A758-49D1-BCE0-1435644E08FA}"/>
          </ac:spMkLst>
        </pc:spChg>
      </pc:sldChg>
      <pc:sldChg chg="modSp">
        <pc:chgData name="Himanshu Farkya" userId="318acdbe55207cd5" providerId="Windows Live" clId="Web-{CDAE53E8-AD6D-4495-A672-C2ED7C0AAA3B}" dt="2020-10-23T17:53:04.173" v="10" actId="20577"/>
        <pc:sldMkLst>
          <pc:docMk/>
          <pc:sldMk cId="474259873" sldId="271"/>
        </pc:sldMkLst>
        <pc:spChg chg="mod">
          <ac:chgData name="Himanshu Farkya" userId="318acdbe55207cd5" providerId="Windows Live" clId="Web-{CDAE53E8-AD6D-4495-A672-C2ED7C0AAA3B}" dt="2020-10-23T17:53:04.173" v="10" actId="20577"/>
          <ac:spMkLst>
            <pc:docMk/>
            <pc:sldMk cId="474259873" sldId="271"/>
            <ac:spMk id="2" creationId="{FD3E2CC4-6274-4AA9-BDC5-0889342AED70}"/>
          </ac:spMkLst>
        </pc:spChg>
      </pc:sldChg>
      <pc:sldChg chg="addSp delSp modSp mod setBg setClrOvrMap">
        <pc:chgData name="Himanshu Farkya" userId="318acdbe55207cd5" providerId="Windows Live" clId="Web-{CDAE53E8-AD6D-4495-A672-C2ED7C0AAA3B}" dt="2020-10-23T17:56:47.772" v="34"/>
        <pc:sldMkLst>
          <pc:docMk/>
          <pc:sldMk cId="304102624" sldId="285"/>
        </pc:sldMkLst>
        <pc:spChg chg="mod">
          <ac:chgData name="Himanshu Farkya" userId="318acdbe55207cd5" providerId="Windows Live" clId="Web-{CDAE53E8-AD6D-4495-A672-C2ED7C0AAA3B}" dt="2020-10-23T17:56:47.772" v="34"/>
          <ac:spMkLst>
            <pc:docMk/>
            <pc:sldMk cId="304102624" sldId="285"/>
            <ac:spMk id="2" creationId="{EBFBB369-75C1-4B39-B0AE-EBAD99A87DD3}"/>
          </ac:spMkLst>
        </pc:spChg>
        <pc:spChg chg="add del">
          <ac:chgData name="Himanshu Farkya" userId="318acdbe55207cd5" providerId="Windows Live" clId="Web-{CDAE53E8-AD6D-4495-A672-C2ED7C0AAA3B}" dt="2020-10-23T17:56:47.772" v="34"/>
          <ac:spMkLst>
            <pc:docMk/>
            <pc:sldMk cId="304102624" sldId="285"/>
            <ac:spMk id="56" creationId="{CE6C63DC-BAE4-42B6-8FDF-F6467C2D23AC}"/>
          </ac:spMkLst>
        </pc:spChg>
        <pc:spChg chg="add del">
          <ac:chgData name="Himanshu Farkya" userId="318acdbe55207cd5" providerId="Windows Live" clId="Web-{CDAE53E8-AD6D-4495-A672-C2ED7C0AAA3B}" dt="2020-10-23T17:56:47.772" v="34"/>
          <ac:spMkLst>
            <pc:docMk/>
            <pc:sldMk cId="304102624" sldId="285"/>
            <ac:spMk id="58" creationId="{5BD23F8E-2E78-4C84-8EFB-FE6C8ACB7F1F}"/>
          </ac:spMkLst>
        </pc:spChg>
        <pc:spChg chg="add del">
          <ac:chgData name="Himanshu Farkya" userId="318acdbe55207cd5" providerId="Windows Live" clId="Web-{CDAE53E8-AD6D-4495-A672-C2ED7C0AAA3B}" dt="2020-10-23T17:56:47.772" v="34"/>
          <ac:spMkLst>
            <pc:docMk/>
            <pc:sldMk cId="304102624" sldId="285"/>
            <ac:spMk id="59" creationId="{57ABABA7-0420-4200-9B65-1C1967CE9373}"/>
          </ac:spMkLst>
        </pc:spChg>
        <pc:spChg chg="add del">
          <ac:chgData name="Himanshu Farkya" userId="318acdbe55207cd5" providerId="Windows Live" clId="Web-{CDAE53E8-AD6D-4495-A672-C2ED7C0AAA3B}" dt="2020-10-23T17:56:47.772" v="34"/>
          <ac:spMkLst>
            <pc:docMk/>
            <pc:sldMk cId="304102624" sldId="285"/>
            <ac:spMk id="60" creationId="{A317EBE3-FF86-4DA1-BC9A-331F7F2144E9}"/>
          </ac:spMkLst>
        </pc:spChg>
        <pc:spChg chg="add del">
          <ac:chgData name="Himanshu Farkya" userId="318acdbe55207cd5" providerId="Windows Live" clId="Web-{CDAE53E8-AD6D-4495-A672-C2ED7C0AAA3B}" dt="2020-10-23T17:56:33.597" v="29"/>
          <ac:spMkLst>
            <pc:docMk/>
            <pc:sldMk cId="304102624" sldId="285"/>
            <ac:spMk id="65" creationId="{CE6C63DC-BAE4-42B6-8FDF-F6467C2D23AC}"/>
          </ac:spMkLst>
        </pc:spChg>
        <pc:spChg chg="add del">
          <ac:chgData name="Himanshu Farkya" userId="318acdbe55207cd5" providerId="Windows Live" clId="Web-{CDAE53E8-AD6D-4495-A672-C2ED7C0AAA3B}" dt="2020-10-23T17:56:33.597" v="29"/>
          <ac:spMkLst>
            <pc:docMk/>
            <pc:sldMk cId="304102624" sldId="285"/>
            <ac:spMk id="79" creationId="{5BD23F8E-2E78-4C84-8EFB-FE6C8ACB7F1F}"/>
          </ac:spMkLst>
        </pc:spChg>
        <pc:spChg chg="add del">
          <ac:chgData name="Himanshu Farkya" userId="318acdbe55207cd5" providerId="Windows Live" clId="Web-{CDAE53E8-AD6D-4495-A672-C2ED7C0AAA3B}" dt="2020-10-23T17:56:33.597" v="29"/>
          <ac:spMkLst>
            <pc:docMk/>
            <pc:sldMk cId="304102624" sldId="285"/>
            <ac:spMk id="93" creationId="{57ABABA7-0420-4200-9B65-1C1967CE9373}"/>
          </ac:spMkLst>
        </pc:spChg>
        <pc:spChg chg="add del">
          <ac:chgData name="Himanshu Farkya" userId="318acdbe55207cd5" providerId="Windows Live" clId="Web-{CDAE53E8-AD6D-4495-A672-C2ED7C0AAA3B}" dt="2020-10-23T17:56:16.128" v="27"/>
          <ac:spMkLst>
            <pc:docMk/>
            <pc:sldMk cId="304102624" sldId="285"/>
            <ac:spMk id="94" creationId="{CE6C63DC-BAE4-42B6-8FDF-F6467C2D23AC}"/>
          </ac:spMkLst>
        </pc:spChg>
        <pc:spChg chg="add del">
          <ac:chgData name="Himanshu Farkya" userId="318acdbe55207cd5" providerId="Windows Live" clId="Web-{CDAE53E8-AD6D-4495-A672-C2ED7C0AAA3B}" dt="2020-10-23T17:56:16.128" v="27"/>
          <ac:spMkLst>
            <pc:docMk/>
            <pc:sldMk cId="304102624" sldId="285"/>
            <ac:spMk id="96" creationId="{5BD23F8E-2E78-4C84-8EFB-FE6C8ACB7F1F}"/>
          </ac:spMkLst>
        </pc:spChg>
        <pc:spChg chg="add del">
          <ac:chgData name="Himanshu Farkya" userId="318acdbe55207cd5" providerId="Windows Live" clId="Web-{CDAE53E8-AD6D-4495-A672-C2ED7C0AAA3B}" dt="2020-10-23T17:56:16.128" v="27"/>
          <ac:spMkLst>
            <pc:docMk/>
            <pc:sldMk cId="304102624" sldId="285"/>
            <ac:spMk id="98" creationId="{57ABABA7-0420-4200-9B65-1C1967CE9373}"/>
          </ac:spMkLst>
        </pc:spChg>
        <pc:spChg chg="add del">
          <ac:chgData name="Himanshu Farkya" userId="318acdbe55207cd5" providerId="Windows Live" clId="Web-{CDAE53E8-AD6D-4495-A672-C2ED7C0AAA3B}" dt="2020-10-23T17:56:16.128" v="27"/>
          <ac:spMkLst>
            <pc:docMk/>
            <pc:sldMk cId="304102624" sldId="285"/>
            <ac:spMk id="100" creationId="{1E86F813-D67B-409D-AA77-FA8878C28E40}"/>
          </ac:spMkLst>
        </pc:spChg>
        <pc:spChg chg="add del">
          <ac:chgData name="Himanshu Farkya" userId="318acdbe55207cd5" providerId="Windows Live" clId="Web-{CDAE53E8-AD6D-4495-A672-C2ED7C0AAA3B}" dt="2020-10-23T17:56:41.768" v="31"/>
          <ac:spMkLst>
            <pc:docMk/>
            <pc:sldMk cId="304102624" sldId="285"/>
            <ac:spMk id="101" creationId="{CE6C63DC-BAE4-42B6-8FDF-F6467C2D23AC}"/>
          </ac:spMkLst>
        </pc:spChg>
        <pc:spChg chg="add del">
          <ac:chgData name="Himanshu Farkya" userId="318acdbe55207cd5" providerId="Windows Live" clId="Web-{CDAE53E8-AD6D-4495-A672-C2ED7C0AAA3B}" dt="2020-10-23T17:56:41.768" v="31"/>
          <ac:spMkLst>
            <pc:docMk/>
            <pc:sldMk cId="304102624" sldId="285"/>
            <ac:spMk id="102" creationId="{5BD23F8E-2E78-4C84-8EFB-FE6C8ACB7F1F}"/>
          </ac:spMkLst>
        </pc:spChg>
        <pc:spChg chg="add del">
          <ac:chgData name="Himanshu Farkya" userId="318acdbe55207cd5" providerId="Windows Live" clId="Web-{CDAE53E8-AD6D-4495-A672-C2ED7C0AAA3B}" dt="2020-10-23T17:56:41.768" v="31"/>
          <ac:spMkLst>
            <pc:docMk/>
            <pc:sldMk cId="304102624" sldId="285"/>
            <ac:spMk id="103" creationId="{57ABABA7-0420-4200-9B65-1C1967CE9373}"/>
          </ac:spMkLst>
        </pc:spChg>
        <pc:spChg chg="add del">
          <ac:chgData name="Himanshu Farkya" userId="318acdbe55207cd5" providerId="Windows Live" clId="Web-{CDAE53E8-AD6D-4495-A672-C2ED7C0AAA3B}" dt="2020-10-23T17:56:41.768" v="31"/>
          <ac:spMkLst>
            <pc:docMk/>
            <pc:sldMk cId="304102624" sldId="285"/>
            <ac:spMk id="104" creationId="{1E86F813-D67B-409D-AA77-FA8878C28E40}"/>
          </ac:spMkLst>
        </pc:spChg>
        <pc:spChg chg="add del">
          <ac:chgData name="Himanshu Farkya" userId="318acdbe55207cd5" providerId="Windows Live" clId="Web-{CDAE53E8-AD6D-4495-A672-C2ED7C0AAA3B}" dt="2020-10-23T17:56:33.597" v="29"/>
          <ac:spMkLst>
            <pc:docMk/>
            <pc:sldMk cId="304102624" sldId="285"/>
            <ac:spMk id="114" creationId="{8576F020-8157-45CE-B1D9-6FA47AFEB4FA}"/>
          </ac:spMkLst>
        </pc:spChg>
        <pc:spChg chg="add del">
          <ac:chgData name="Himanshu Farkya" userId="318acdbe55207cd5" providerId="Windows Live" clId="Web-{CDAE53E8-AD6D-4495-A672-C2ED7C0AAA3B}" dt="2020-10-23T17:56:47.741" v="33"/>
          <ac:spMkLst>
            <pc:docMk/>
            <pc:sldMk cId="304102624" sldId="285"/>
            <ac:spMk id="116" creationId="{CE6C63DC-BAE4-42B6-8FDF-F6467C2D23AC}"/>
          </ac:spMkLst>
        </pc:spChg>
        <pc:spChg chg="add del">
          <ac:chgData name="Himanshu Farkya" userId="318acdbe55207cd5" providerId="Windows Live" clId="Web-{CDAE53E8-AD6D-4495-A672-C2ED7C0AAA3B}" dt="2020-10-23T17:56:47.741" v="33"/>
          <ac:spMkLst>
            <pc:docMk/>
            <pc:sldMk cId="304102624" sldId="285"/>
            <ac:spMk id="117" creationId="{5BD23F8E-2E78-4C84-8EFB-FE6C8ACB7F1F}"/>
          </ac:spMkLst>
        </pc:spChg>
        <pc:spChg chg="add del">
          <ac:chgData name="Himanshu Farkya" userId="318acdbe55207cd5" providerId="Windows Live" clId="Web-{CDAE53E8-AD6D-4495-A672-C2ED7C0AAA3B}" dt="2020-10-23T17:56:47.741" v="33"/>
          <ac:spMkLst>
            <pc:docMk/>
            <pc:sldMk cId="304102624" sldId="285"/>
            <ac:spMk id="118" creationId="{57ABABA7-0420-4200-9B65-1C1967CE9373}"/>
          </ac:spMkLst>
        </pc:spChg>
        <pc:spChg chg="add">
          <ac:chgData name="Himanshu Farkya" userId="318acdbe55207cd5" providerId="Windows Live" clId="Web-{CDAE53E8-AD6D-4495-A672-C2ED7C0AAA3B}" dt="2020-10-23T17:56:47.772" v="34"/>
          <ac:spMkLst>
            <pc:docMk/>
            <pc:sldMk cId="304102624" sldId="285"/>
            <ac:spMk id="122" creationId="{CE6C63DC-BAE4-42B6-8FDF-F6467C2D23AC}"/>
          </ac:spMkLst>
        </pc:spChg>
        <pc:spChg chg="add">
          <ac:chgData name="Himanshu Farkya" userId="318acdbe55207cd5" providerId="Windows Live" clId="Web-{CDAE53E8-AD6D-4495-A672-C2ED7C0AAA3B}" dt="2020-10-23T17:56:47.772" v="34"/>
          <ac:spMkLst>
            <pc:docMk/>
            <pc:sldMk cId="304102624" sldId="285"/>
            <ac:spMk id="123" creationId="{5BD23F8E-2E78-4C84-8EFB-FE6C8ACB7F1F}"/>
          </ac:spMkLst>
        </pc:spChg>
        <pc:spChg chg="add del">
          <ac:chgData name="Himanshu Farkya" userId="318acdbe55207cd5" providerId="Windows Live" clId="Web-{CDAE53E8-AD6D-4495-A672-C2ED7C0AAA3B}" dt="2020-10-23T17:56:47.741" v="33"/>
          <ac:spMkLst>
            <pc:docMk/>
            <pc:sldMk cId="304102624" sldId="285"/>
            <ac:spMk id="124" creationId="{8576F020-8157-45CE-B1D9-6FA47AFEB4FA}"/>
          </ac:spMkLst>
        </pc:spChg>
        <pc:spChg chg="add">
          <ac:chgData name="Himanshu Farkya" userId="318acdbe55207cd5" providerId="Windows Live" clId="Web-{CDAE53E8-AD6D-4495-A672-C2ED7C0AAA3B}" dt="2020-10-23T17:56:47.772" v="34"/>
          <ac:spMkLst>
            <pc:docMk/>
            <pc:sldMk cId="304102624" sldId="285"/>
            <ac:spMk id="125" creationId="{57ABABA7-0420-4200-9B65-1C1967CE9373}"/>
          </ac:spMkLst>
        </pc:spChg>
        <pc:spChg chg="add">
          <ac:chgData name="Himanshu Farkya" userId="318acdbe55207cd5" providerId="Windows Live" clId="Web-{CDAE53E8-AD6D-4495-A672-C2ED7C0AAA3B}" dt="2020-10-23T17:56:47.772" v="34"/>
          <ac:spMkLst>
            <pc:docMk/>
            <pc:sldMk cId="304102624" sldId="285"/>
            <ac:spMk id="131" creationId="{1E86F813-D67B-409D-AA77-FA8878C28E40}"/>
          </ac:spMkLst>
        </pc:spChg>
        <pc:spChg chg="add">
          <ac:chgData name="Himanshu Farkya" userId="318acdbe55207cd5" providerId="Windows Live" clId="Web-{CDAE53E8-AD6D-4495-A672-C2ED7C0AAA3B}" dt="2020-10-23T17:56:47.772" v="34"/>
          <ac:spMkLst>
            <pc:docMk/>
            <pc:sldMk cId="304102624" sldId="285"/>
            <ac:spMk id="132" creationId="{1F0BB6E0-44F4-4938-8070-5992040BD1D5}"/>
          </ac:spMkLst>
        </pc:spChg>
        <pc:grpChg chg="add del">
          <ac:chgData name="Himanshu Farkya" userId="318acdbe55207cd5" providerId="Windows Live" clId="Web-{CDAE53E8-AD6D-4495-A672-C2ED7C0AAA3B}" dt="2020-10-23T17:56:47.772" v="34"/>
          <ac:grpSpMkLst>
            <pc:docMk/>
            <pc:sldMk cId="304102624" sldId="285"/>
            <ac:grpSpMk id="40" creationId="{8CD25866-F15D-40A4-AEC5-47C044637AB7}"/>
          </ac:grpSpMkLst>
        </pc:grpChg>
        <pc:grpChg chg="add del">
          <ac:chgData name="Himanshu Farkya" userId="318acdbe55207cd5" providerId="Windows Live" clId="Web-{CDAE53E8-AD6D-4495-A672-C2ED7C0AAA3B}" dt="2020-10-23T17:56:47.772" v="34"/>
          <ac:grpSpMkLst>
            <pc:docMk/>
            <pc:sldMk cId="304102624" sldId="285"/>
            <ac:grpSpMk id="42" creationId="{0C4A17ED-96AA-44A6-A050-E1A7A1CDD9E7}"/>
          </ac:grpSpMkLst>
        </pc:grpChg>
        <pc:grpChg chg="add del">
          <ac:chgData name="Himanshu Farkya" userId="318acdbe55207cd5" providerId="Windows Live" clId="Web-{CDAE53E8-AD6D-4495-A672-C2ED7C0AAA3B}" dt="2020-10-23T17:56:47.772" v="34"/>
          <ac:grpSpMkLst>
            <pc:docMk/>
            <pc:sldMk cId="304102624" sldId="285"/>
            <ac:grpSpMk id="43" creationId="{7A03E380-9CD1-4ABA-A763-9F9D252B8908}"/>
          </ac:grpSpMkLst>
        </pc:grpChg>
        <pc:grpChg chg="add del">
          <ac:chgData name="Himanshu Farkya" userId="318acdbe55207cd5" providerId="Windows Live" clId="Web-{CDAE53E8-AD6D-4495-A672-C2ED7C0AAA3B}" dt="2020-10-23T17:56:33.597" v="29"/>
          <ac:grpSpMkLst>
            <pc:docMk/>
            <pc:sldMk cId="304102624" sldId="285"/>
            <ac:grpSpMk id="63" creationId="{8CD25866-F15D-40A4-AEC5-47C044637AB7}"/>
          </ac:grpSpMkLst>
        </pc:grpChg>
        <pc:grpChg chg="add del">
          <ac:chgData name="Himanshu Farkya" userId="318acdbe55207cd5" providerId="Windows Live" clId="Web-{CDAE53E8-AD6D-4495-A672-C2ED7C0AAA3B}" dt="2020-10-23T17:56:33.597" v="29"/>
          <ac:grpSpMkLst>
            <pc:docMk/>
            <pc:sldMk cId="304102624" sldId="285"/>
            <ac:grpSpMk id="64" creationId="{0C4A17ED-96AA-44A6-A050-E1A7A1CDD9E7}"/>
          </ac:grpSpMkLst>
        </pc:grpChg>
        <pc:grpChg chg="add del">
          <ac:chgData name="Himanshu Farkya" userId="318acdbe55207cd5" providerId="Windows Live" clId="Web-{CDAE53E8-AD6D-4495-A672-C2ED7C0AAA3B}" dt="2020-10-23T17:56:16.128" v="27"/>
          <ac:grpSpMkLst>
            <pc:docMk/>
            <pc:sldMk cId="304102624" sldId="285"/>
            <ac:grpSpMk id="66" creationId="{8CD25866-F15D-40A4-AEC5-47C044637AB7}"/>
          </ac:grpSpMkLst>
        </pc:grpChg>
        <pc:grpChg chg="add del">
          <ac:chgData name="Himanshu Farkya" userId="318acdbe55207cd5" providerId="Windows Live" clId="Web-{CDAE53E8-AD6D-4495-A672-C2ED7C0AAA3B}" dt="2020-10-23T17:56:16.128" v="27"/>
          <ac:grpSpMkLst>
            <pc:docMk/>
            <pc:sldMk cId="304102624" sldId="285"/>
            <ac:grpSpMk id="80" creationId="{0C4A17ED-96AA-44A6-A050-E1A7A1CDD9E7}"/>
          </ac:grpSpMkLst>
        </pc:grpChg>
        <pc:grpChg chg="add del">
          <ac:chgData name="Himanshu Farkya" userId="318acdbe55207cd5" providerId="Windows Live" clId="Web-{CDAE53E8-AD6D-4495-A672-C2ED7C0AAA3B}" dt="2020-10-23T17:56:33.597" v="29"/>
          <ac:grpSpMkLst>
            <pc:docMk/>
            <pc:sldMk cId="304102624" sldId="285"/>
            <ac:grpSpMk id="95" creationId="{7A03E380-9CD1-4ABA-A763-9F9D252B8908}"/>
          </ac:grpSpMkLst>
        </pc:grpChg>
        <pc:grpChg chg="add del">
          <ac:chgData name="Himanshu Farkya" userId="318acdbe55207cd5" providerId="Windows Live" clId="Web-{CDAE53E8-AD6D-4495-A672-C2ED7C0AAA3B}" dt="2020-10-23T17:56:41.768" v="31"/>
          <ac:grpSpMkLst>
            <pc:docMk/>
            <pc:sldMk cId="304102624" sldId="285"/>
            <ac:grpSpMk id="97" creationId="{8CD25866-F15D-40A4-AEC5-47C044637AB7}"/>
          </ac:grpSpMkLst>
        </pc:grpChg>
        <pc:grpChg chg="add del">
          <ac:chgData name="Himanshu Farkya" userId="318acdbe55207cd5" providerId="Windows Live" clId="Web-{CDAE53E8-AD6D-4495-A672-C2ED7C0AAA3B}" dt="2020-10-23T17:56:41.768" v="31"/>
          <ac:grpSpMkLst>
            <pc:docMk/>
            <pc:sldMk cId="304102624" sldId="285"/>
            <ac:grpSpMk id="99" creationId="{0C4A17ED-96AA-44A6-A050-E1A7A1CDD9E7}"/>
          </ac:grpSpMkLst>
        </pc:grpChg>
        <pc:grpChg chg="add del">
          <ac:chgData name="Himanshu Farkya" userId="318acdbe55207cd5" providerId="Windows Live" clId="Web-{CDAE53E8-AD6D-4495-A672-C2ED7C0AAA3B}" dt="2020-10-23T17:56:47.741" v="33"/>
          <ac:grpSpMkLst>
            <pc:docMk/>
            <pc:sldMk cId="304102624" sldId="285"/>
            <ac:grpSpMk id="113" creationId="{8CD25866-F15D-40A4-AEC5-47C044637AB7}"/>
          </ac:grpSpMkLst>
        </pc:grpChg>
        <pc:grpChg chg="add del">
          <ac:chgData name="Himanshu Farkya" userId="318acdbe55207cd5" providerId="Windows Live" clId="Web-{CDAE53E8-AD6D-4495-A672-C2ED7C0AAA3B}" dt="2020-10-23T17:56:47.741" v="33"/>
          <ac:grpSpMkLst>
            <pc:docMk/>
            <pc:sldMk cId="304102624" sldId="285"/>
            <ac:grpSpMk id="115" creationId="{0C4A17ED-96AA-44A6-A050-E1A7A1CDD9E7}"/>
          </ac:grpSpMkLst>
        </pc:grpChg>
        <pc:grpChg chg="add del">
          <ac:chgData name="Himanshu Farkya" userId="318acdbe55207cd5" providerId="Windows Live" clId="Web-{CDAE53E8-AD6D-4495-A672-C2ED7C0AAA3B}" dt="2020-10-23T17:56:47.741" v="33"/>
          <ac:grpSpMkLst>
            <pc:docMk/>
            <pc:sldMk cId="304102624" sldId="285"/>
            <ac:grpSpMk id="119" creationId="{7A03E380-9CD1-4ABA-A763-9F9D252B8908}"/>
          </ac:grpSpMkLst>
        </pc:grpChg>
        <pc:grpChg chg="add">
          <ac:chgData name="Himanshu Farkya" userId="318acdbe55207cd5" providerId="Windows Live" clId="Web-{CDAE53E8-AD6D-4495-A672-C2ED7C0AAA3B}" dt="2020-10-23T17:56:47.772" v="34"/>
          <ac:grpSpMkLst>
            <pc:docMk/>
            <pc:sldMk cId="304102624" sldId="285"/>
            <ac:grpSpMk id="120" creationId="{8CD25866-F15D-40A4-AEC5-47C044637AB7}"/>
          </ac:grpSpMkLst>
        </pc:grpChg>
        <pc:grpChg chg="add">
          <ac:chgData name="Himanshu Farkya" userId="318acdbe55207cd5" providerId="Windows Live" clId="Web-{CDAE53E8-AD6D-4495-A672-C2ED7C0AAA3B}" dt="2020-10-23T17:56:47.772" v="34"/>
          <ac:grpSpMkLst>
            <pc:docMk/>
            <pc:sldMk cId="304102624" sldId="285"/>
            <ac:grpSpMk id="121" creationId="{0C4A17ED-96AA-44A6-A050-E1A7A1CDD9E7}"/>
          </ac:grpSpMkLst>
        </pc:grpChg>
        <pc:grpChg chg="add">
          <ac:chgData name="Himanshu Farkya" userId="318acdbe55207cd5" providerId="Windows Live" clId="Web-{CDAE53E8-AD6D-4495-A672-C2ED7C0AAA3B}" dt="2020-10-23T17:56:47.772" v="34"/>
          <ac:grpSpMkLst>
            <pc:docMk/>
            <pc:sldMk cId="304102624" sldId="285"/>
            <ac:grpSpMk id="126" creationId="{46F1E992-B14A-4FD5-8E41-E19C83492C2A}"/>
          </ac:grpSpMkLst>
        </pc:grpChg>
        <pc:cxnChg chg="add del">
          <ac:chgData name="Himanshu Farkya" userId="318acdbe55207cd5" providerId="Windows Live" clId="Web-{CDAE53E8-AD6D-4495-A672-C2ED7C0AAA3B}" dt="2020-10-23T17:56:47.772" v="34"/>
          <ac:cxnSpMkLst>
            <pc:docMk/>
            <pc:sldMk cId="304102624" sldId="285"/>
            <ac:cxnSpMk id="57" creationId="{34D43EC1-35FA-4FC3-8526-F655CEB09D9C}"/>
          </ac:cxnSpMkLst>
        </pc:cxnChg>
      </pc:sldChg>
      <pc:sldChg chg="modSp">
        <pc:chgData name="Himanshu Farkya" userId="318acdbe55207cd5" providerId="Windows Live" clId="Web-{CDAE53E8-AD6D-4495-A672-C2ED7C0AAA3B}" dt="2020-10-23T17:51:57.250" v="4" actId="20577"/>
        <pc:sldMkLst>
          <pc:docMk/>
          <pc:sldMk cId="4136618305" sldId="289"/>
        </pc:sldMkLst>
        <pc:spChg chg="mod">
          <ac:chgData name="Himanshu Farkya" userId="318acdbe55207cd5" providerId="Windows Live" clId="Web-{CDAE53E8-AD6D-4495-A672-C2ED7C0AAA3B}" dt="2020-10-23T17:51:57.250" v="4" actId="20577"/>
          <ac:spMkLst>
            <pc:docMk/>
            <pc:sldMk cId="4136618305" sldId="289"/>
            <ac:spMk id="4" creationId="{DD726A90-106A-46A6-805F-5535F264BCB5}"/>
          </ac:spMkLst>
        </pc:spChg>
      </pc:sldChg>
    </pc:docChg>
  </pc:docChgLst>
  <pc:docChgLst>
    <pc:chgData name="Guest User" providerId="Windows Live" clId="Web-{DAC063C3-09C9-4A07-A488-300C9CFBA5BC}"/>
    <pc:docChg chg="addSld modSld sldOrd modSection">
      <pc:chgData name="Guest User" userId="" providerId="Windows Live" clId="Web-{DAC063C3-09C9-4A07-A488-300C9CFBA5BC}" dt="2020-10-21T17:40:59.539" v="334"/>
      <pc:docMkLst>
        <pc:docMk/>
      </pc:docMkLst>
      <pc:sldChg chg="addSp modSp">
        <pc:chgData name="Guest User" userId="" providerId="Windows Live" clId="Web-{DAC063C3-09C9-4A07-A488-300C9CFBA5BC}" dt="2020-10-21T17:36:07.802" v="263" actId="20577"/>
        <pc:sldMkLst>
          <pc:docMk/>
          <pc:sldMk cId="273689443" sldId="256"/>
        </pc:sldMkLst>
        <pc:spChg chg="mod">
          <ac:chgData name="Guest User" userId="" providerId="Windows Live" clId="Web-{DAC063C3-09C9-4A07-A488-300C9CFBA5BC}" dt="2020-10-21T17:36:07.802" v="263" actId="20577"/>
          <ac:spMkLst>
            <pc:docMk/>
            <pc:sldMk cId="273689443" sldId="256"/>
            <ac:spMk id="2" creationId="{94BBA3B5-D7D1-4DBB-A9D2-B657A5B8FB29}"/>
          </ac:spMkLst>
        </pc:spChg>
        <pc:spChg chg="mod">
          <ac:chgData name="Guest User" userId="" providerId="Windows Live" clId="Web-{DAC063C3-09C9-4A07-A488-300C9CFBA5BC}" dt="2020-10-21T17:19:59.715" v="18" actId="20577"/>
          <ac:spMkLst>
            <pc:docMk/>
            <pc:sldMk cId="273689443" sldId="256"/>
            <ac:spMk id="3" creationId="{086F8655-E0C7-435B-9420-A594EC2B7EAA}"/>
          </ac:spMkLst>
        </pc:spChg>
        <pc:picChg chg="add mod">
          <ac:chgData name="Guest User" userId="" providerId="Windows Live" clId="Web-{DAC063C3-09C9-4A07-A488-300C9CFBA5BC}" dt="2020-10-21T17:18:55.105" v="15" actId="14100"/>
          <ac:picMkLst>
            <pc:docMk/>
            <pc:sldMk cId="273689443" sldId="256"/>
            <ac:picMk id="4" creationId="{C9563B5E-69F5-4405-8050-A602888A1173}"/>
          </ac:picMkLst>
        </pc:picChg>
        <pc:picChg chg="add mod">
          <ac:chgData name="Guest User" userId="" providerId="Windows Live" clId="Web-{DAC063C3-09C9-4A07-A488-300C9CFBA5BC}" dt="2020-10-21T17:20:22.356" v="24" actId="14100"/>
          <ac:picMkLst>
            <pc:docMk/>
            <pc:sldMk cId="273689443" sldId="256"/>
            <ac:picMk id="5" creationId="{7374A439-3EA2-4D9E-94ED-3BCDD06C9D3F}"/>
          </ac:picMkLst>
        </pc:picChg>
      </pc:sldChg>
      <pc:sldChg chg="modSp ord">
        <pc:chgData name="Guest User" userId="" providerId="Windows Live" clId="Web-{DAC063C3-09C9-4A07-A488-300C9CFBA5BC}" dt="2020-10-21T17:40:59.539" v="334"/>
        <pc:sldMkLst>
          <pc:docMk/>
          <pc:sldMk cId="3898118163" sldId="257"/>
        </pc:sldMkLst>
        <pc:spChg chg="mod">
          <ac:chgData name="Guest User" userId="" providerId="Windows Live" clId="Web-{DAC063C3-09C9-4A07-A488-300C9CFBA5BC}" dt="2020-10-21T17:37:00.912" v="315" actId="20577"/>
          <ac:spMkLst>
            <pc:docMk/>
            <pc:sldMk cId="3898118163" sldId="257"/>
            <ac:spMk id="2" creationId="{A6341E2F-069B-4F2A-BFB5-5262124D8C48}"/>
          </ac:spMkLst>
        </pc:spChg>
      </pc:sldChg>
      <pc:sldChg chg="modSp">
        <pc:chgData name="Guest User" userId="" providerId="Windows Live" clId="Web-{DAC063C3-09C9-4A07-A488-300C9CFBA5BC}" dt="2020-10-21T17:40:59.508" v="333" actId="14100"/>
        <pc:sldMkLst>
          <pc:docMk/>
          <pc:sldMk cId="2908735149" sldId="258"/>
        </pc:sldMkLst>
        <pc:spChg chg="mod">
          <ac:chgData name="Guest User" userId="" providerId="Windows Live" clId="Web-{DAC063C3-09C9-4A07-A488-300C9CFBA5BC}" dt="2020-10-21T17:40:59.399" v="332" actId="14100"/>
          <ac:spMkLst>
            <pc:docMk/>
            <pc:sldMk cId="2908735149" sldId="258"/>
            <ac:spMk id="2" creationId="{42F8FB94-0C87-4EB7-88BD-80AE98958B13}"/>
          </ac:spMkLst>
        </pc:spChg>
        <pc:spChg chg="mod">
          <ac:chgData name="Guest User" userId="" providerId="Windows Live" clId="Web-{DAC063C3-09C9-4A07-A488-300C9CFBA5BC}" dt="2020-10-21T17:40:59.508" v="333" actId="14100"/>
          <ac:spMkLst>
            <pc:docMk/>
            <pc:sldMk cId="2908735149" sldId="258"/>
            <ac:spMk id="3" creationId="{FE0D07F4-A9A1-4D85-9CEF-FAC223D50129}"/>
          </ac:spMkLst>
        </pc:spChg>
      </pc:sldChg>
      <pc:sldChg chg="modSp">
        <pc:chgData name="Guest User" userId="" providerId="Windows Live" clId="Web-{DAC063C3-09C9-4A07-A488-300C9CFBA5BC}" dt="2020-10-21T17:28:13.485" v="184" actId="20577"/>
        <pc:sldMkLst>
          <pc:docMk/>
          <pc:sldMk cId="288783333" sldId="279"/>
        </pc:sldMkLst>
        <pc:spChg chg="mod">
          <ac:chgData name="Guest User" userId="" providerId="Windows Live" clId="Web-{DAC063C3-09C9-4A07-A488-300C9CFBA5BC}" dt="2020-10-21T17:28:13.485" v="184" actId="20577"/>
          <ac:spMkLst>
            <pc:docMk/>
            <pc:sldMk cId="288783333" sldId="279"/>
            <ac:spMk id="3" creationId="{EB025CAB-F85E-454A-B574-C86DE5A4A0B2}"/>
          </ac:spMkLst>
        </pc:spChg>
      </pc:sldChg>
      <pc:sldChg chg="add replId">
        <pc:chgData name="Guest User" userId="" providerId="Windows Live" clId="Web-{DAC063C3-09C9-4A07-A488-300C9CFBA5BC}" dt="2020-10-21T17:17:32.292" v="0"/>
        <pc:sldMkLst>
          <pc:docMk/>
          <pc:sldMk cId="2466562923" sldId="286"/>
        </pc:sldMkLst>
      </pc:sldChg>
      <pc:sldChg chg="add replId">
        <pc:chgData name="Guest User" userId="" providerId="Windows Live" clId="Web-{DAC063C3-09C9-4A07-A488-300C9CFBA5BC}" dt="2020-10-21T17:17:50.902" v="6"/>
        <pc:sldMkLst>
          <pc:docMk/>
          <pc:sldMk cId="3702143782" sldId="287"/>
        </pc:sldMkLst>
      </pc:sldChg>
    </pc:docChg>
  </pc:docChgLst>
  <pc:docChgLst>
    <pc:chgData name="Shashwat Jha" userId="25d2bef9cfc090b0" providerId="LiveId" clId="{AE12E0D0-A11F-4339-B9FF-888DFC3876DB}"/>
    <pc:docChg chg="undo custSel addSld delSld modSld sldOrd modSection">
      <pc:chgData name="Shashwat Jha" userId="25d2bef9cfc090b0" providerId="LiveId" clId="{AE12E0D0-A11F-4339-B9FF-888DFC3876DB}" dt="2020-10-29T05:53:10.572" v="375" actId="1076"/>
      <pc:docMkLst>
        <pc:docMk/>
      </pc:docMkLst>
      <pc:sldChg chg="del">
        <pc:chgData name="Shashwat Jha" userId="25d2bef9cfc090b0" providerId="LiveId" clId="{AE12E0D0-A11F-4339-B9FF-888DFC3876DB}" dt="2020-10-29T05:33:46.250" v="320" actId="47"/>
        <pc:sldMkLst>
          <pc:docMk/>
          <pc:sldMk cId="3695640053" sldId="259"/>
        </pc:sldMkLst>
      </pc:sldChg>
      <pc:sldChg chg="addSp delSp modSp mod">
        <pc:chgData name="Shashwat Jha" userId="25d2bef9cfc090b0" providerId="LiveId" clId="{AE12E0D0-A11F-4339-B9FF-888DFC3876DB}" dt="2020-10-29T05:22:29.570" v="19" actId="12"/>
        <pc:sldMkLst>
          <pc:docMk/>
          <pc:sldMk cId="3958666494" sldId="267"/>
        </pc:sldMkLst>
        <pc:spChg chg="mod">
          <ac:chgData name="Shashwat Jha" userId="25d2bef9cfc090b0" providerId="LiveId" clId="{AE12E0D0-A11F-4339-B9FF-888DFC3876DB}" dt="2020-10-29T05:22:29.570" v="19" actId="12"/>
          <ac:spMkLst>
            <pc:docMk/>
            <pc:sldMk cId="3958666494" sldId="267"/>
            <ac:spMk id="5" creationId="{E622A9B6-62CE-455A-A16E-830EFFD6CF9D}"/>
          </ac:spMkLst>
        </pc:spChg>
        <pc:spChg chg="add del">
          <ac:chgData name="Shashwat Jha" userId="25d2bef9cfc090b0" providerId="LiveId" clId="{AE12E0D0-A11F-4339-B9FF-888DFC3876DB}" dt="2020-10-29T04:55:58.137" v="12" actId="22"/>
          <ac:spMkLst>
            <pc:docMk/>
            <pc:sldMk cId="3958666494" sldId="267"/>
            <ac:spMk id="41" creationId="{05031093-411D-4C65-824C-CCF671BF809D}"/>
          </ac:spMkLst>
        </pc:spChg>
      </pc:sldChg>
      <pc:sldChg chg="modSp mod">
        <pc:chgData name="Shashwat Jha" userId="25d2bef9cfc090b0" providerId="LiveId" clId="{AE12E0D0-A11F-4339-B9FF-888DFC3876DB}" dt="2020-10-29T05:23:05.942" v="28" actId="12"/>
        <pc:sldMkLst>
          <pc:docMk/>
          <pc:sldMk cId="787219544" sldId="268"/>
        </pc:sldMkLst>
        <pc:spChg chg="mod">
          <ac:chgData name="Shashwat Jha" userId="25d2bef9cfc090b0" providerId="LiveId" clId="{AE12E0D0-A11F-4339-B9FF-888DFC3876DB}" dt="2020-10-29T05:23:05.942" v="28" actId="12"/>
          <ac:spMkLst>
            <pc:docMk/>
            <pc:sldMk cId="787219544" sldId="268"/>
            <ac:spMk id="4" creationId="{1C0C8E49-9C70-40F0-943E-837BBA25790A}"/>
          </ac:spMkLst>
        </pc:spChg>
      </pc:sldChg>
      <pc:sldChg chg="modSp mod">
        <pc:chgData name="Shashwat Jha" userId="25d2bef9cfc090b0" providerId="LiveId" clId="{AE12E0D0-A11F-4339-B9FF-888DFC3876DB}" dt="2020-10-29T05:31:48.696" v="255" actId="255"/>
        <pc:sldMkLst>
          <pc:docMk/>
          <pc:sldMk cId="4228284707" sldId="269"/>
        </pc:sldMkLst>
        <pc:spChg chg="mod">
          <ac:chgData name="Shashwat Jha" userId="25d2bef9cfc090b0" providerId="LiveId" clId="{AE12E0D0-A11F-4339-B9FF-888DFC3876DB}" dt="2020-10-29T05:31:48.696" v="255" actId="255"/>
          <ac:spMkLst>
            <pc:docMk/>
            <pc:sldMk cId="4228284707" sldId="269"/>
            <ac:spMk id="4" creationId="{7EA09CB7-19F3-42D9-8E30-E03C48DAAC9B}"/>
          </ac:spMkLst>
        </pc:spChg>
      </pc:sldChg>
      <pc:sldChg chg="modSp mod">
        <pc:chgData name="Shashwat Jha" userId="25d2bef9cfc090b0" providerId="LiveId" clId="{AE12E0D0-A11F-4339-B9FF-888DFC3876DB}" dt="2020-10-29T05:32:09.105" v="279" actId="20577"/>
        <pc:sldMkLst>
          <pc:docMk/>
          <pc:sldMk cId="1136293756" sldId="270"/>
        </pc:sldMkLst>
        <pc:spChg chg="mod">
          <ac:chgData name="Shashwat Jha" userId="25d2bef9cfc090b0" providerId="LiveId" clId="{AE12E0D0-A11F-4339-B9FF-888DFC3876DB}" dt="2020-10-29T05:32:09.105" v="279" actId="20577"/>
          <ac:spMkLst>
            <pc:docMk/>
            <pc:sldMk cId="1136293756" sldId="270"/>
            <ac:spMk id="3" creationId="{B11AA1AD-ACAC-452C-99A5-0C178175759C}"/>
          </ac:spMkLst>
        </pc:spChg>
      </pc:sldChg>
      <pc:sldChg chg="modSp mod">
        <pc:chgData name="Shashwat Jha" userId="25d2bef9cfc090b0" providerId="LiveId" clId="{AE12E0D0-A11F-4339-B9FF-888DFC3876DB}" dt="2020-10-29T05:32:22.107" v="281"/>
        <pc:sldMkLst>
          <pc:docMk/>
          <pc:sldMk cId="474259873" sldId="271"/>
        </pc:sldMkLst>
        <pc:spChg chg="mod">
          <ac:chgData name="Shashwat Jha" userId="25d2bef9cfc090b0" providerId="LiveId" clId="{AE12E0D0-A11F-4339-B9FF-888DFC3876DB}" dt="2020-10-29T05:32:22.107" v="281"/>
          <ac:spMkLst>
            <pc:docMk/>
            <pc:sldMk cId="474259873" sldId="271"/>
            <ac:spMk id="4" creationId="{67970F27-831B-45D7-BF01-46A56429A5C6}"/>
          </ac:spMkLst>
        </pc:spChg>
      </pc:sldChg>
      <pc:sldChg chg="ord">
        <pc:chgData name="Shashwat Jha" userId="25d2bef9cfc090b0" providerId="LiveId" clId="{AE12E0D0-A11F-4339-B9FF-888DFC3876DB}" dt="2020-10-29T05:50:45.632" v="348"/>
        <pc:sldMkLst>
          <pc:docMk/>
          <pc:sldMk cId="185840280" sldId="277"/>
        </pc:sldMkLst>
      </pc:sldChg>
      <pc:sldChg chg="addSp delSp modSp mod ord delAnim modAnim">
        <pc:chgData name="Shashwat Jha" userId="25d2bef9cfc090b0" providerId="LiveId" clId="{AE12E0D0-A11F-4339-B9FF-888DFC3876DB}" dt="2020-10-29T05:50:43.137" v="346"/>
        <pc:sldMkLst>
          <pc:docMk/>
          <pc:sldMk cId="3148172422" sldId="278"/>
        </pc:sldMkLst>
        <pc:spChg chg="mod">
          <ac:chgData name="Shashwat Jha" userId="25d2bef9cfc090b0" providerId="LiveId" clId="{AE12E0D0-A11F-4339-B9FF-888DFC3876DB}" dt="2020-10-29T05:33:22.957" v="318" actId="1076"/>
          <ac:spMkLst>
            <pc:docMk/>
            <pc:sldMk cId="3148172422" sldId="278"/>
            <ac:spMk id="2" creationId="{DAB91E44-F42E-4BFB-8A1D-E687C1E97EEB}"/>
          </ac:spMkLst>
        </pc:spChg>
        <pc:spChg chg="add del mod">
          <ac:chgData name="Shashwat Jha" userId="25d2bef9cfc090b0" providerId="LiveId" clId="{AE12E0D0-A11F-4339-B9FF-888DFC3876DB}" dt="2020-10-29T04:44:16.332" v="3"/>
          <ac:spMkLst>
            <pc:docMk/>
            <pc:sldMk cId="3148172422" sldId="278"/>
            <ac:spMk id="5" creationId="{C91B6FC7-A029-465F-ABEB-12811D733311}"/>
          </ac:spMkLst>
        </pc:spChg>
        <pc:picChg chg="del">
          <ac:chgData name="Shashwat Jha" userId="25d2bef9cfc090b0" providerId="LiveId" clId="{AE12E0D0-A11F-4339-B9FF-888DFC3876DB}" dt="2020-10-29T04:43:50.228" v="0" actId="21"/>
          <ac:picMkLst>
            <pc:docMk/>
            <pc:sldMk cId="3148172422" sldId="278"/>
            <ac:picMk id="4" creationId="{57183ACC-537D-412C-93DA-685A26A20AAD}"/>
          </ac:picMkLst>
        </pc:picChg>
        <pc:picChg chg="add mod">
          <ac:chgData name="Shashwat Jha" userId="25d2bef9cfc090b0" providerId="LiveId" clId="{AE12E0D0-A11F-4339-B9FF-888DFC3876DB}" dt="2020-10-29T04:44:10.761" v="2"/>
          <ac:picMkLst>
            <pc:docMk/>
            <pc:sldMk cId="3148172422" sldId="278"/>
            <ac:picMk id="6" creationId="{4EA2BB87-3790-4B46-905E-0B3CC702CD4E}"/>
          </ac:picMkLst>
        </pc:picChg>
        <pc:picChg chg="add mod">
          <ac:chgData name="Shashwat Jha" userId="25d2bef9cfc090b0" providerId="LiveId" clId="{AE12E0D0-A11F-4339-B9FF-888DFC3876DB}" dt="2020-10-29T05:33:25.503" v="319" actId="14100"/>
          <ac:picMkLst>
            <pc:docMk/>
            <pc:sldMk cId="3148172422" sldId="278"/>
            <ac:picMk id="7" creationId="{7B99B839-2876-4F11-8889-E0EDCCA720D2}"/>
          </ac:picMkLst>
        </pc:picChg>
      </pc:sldChg>
      <pc:sldChg chg="modSp mod">
        <pc:chgData name="Shashwat Jha" userId="25d2bef9cfc090b0" providerId="LiveId" clId="{AE12E0D0-A11F-4339-B9FF-888DFC3876DB}" dt="2020-10-29T05:52:08.506" v="352" actId="122"/>
        <pc:sldMkLst>
          <pc:docMk/>
          <pc:sldMk cId="2600629913" sldId="281"/>
        </pc:sldMkLst>
        <pc:spChg chg="mod">
          <ac:chgData name="Shashwat Jha" userId="25d2bef9cfc090b0" providerId="LiveId" clId="{AE12E0D0-A11F-4339-B9FF-888DFC3876DB}" dt="2020-10-29T05:52:08.506" v="352" actId="122"/>
          <ac:spMkLst>
            <pc:docMk/>
            <pc:sldMk cId="2600629913" sldId="281"/>
            <ac:spMk id="2" creationId="{2321BE56-A9D6-4405-A3B6-8E5BB831E26B}"/>
          </ac:spMkLst>
        </pc:spChg>
      </pc:sldChg>
      <pc:sldChg chg="modSp mod">
        <pc:chgData name="Shashwat Jha" userId="25d2bef9cfc090b0" providerId="LiveId" clId="{AE12E0D0-A11F-4339-B9FF-888DFC3876DB}" dt="2020-10-29T05:45:27.676" v="342" actId="255"/>
        <pc:sldMkLst>
          <pc:docMk/>
          <pc:sldMk cId="4136618305" sldId="289"/>
        </pc:sldMkLst>
        <pc:spChg chg="mod">
          <ac:chgData name="Shashwat Jha" userId="25d2bef9cfc090b0" providerId="LiveId" clId="{AE12E0D0-A11F-4339-B9FF-888DFC3876DB}" dt="2020-10-29T05:45:27.676" v="342" actId="255"/>
          <ac:spMkLst>
            <pc:docMk/>
            <pc:sldMk cId="4136618305" sldId="289"/>
            <ac:spMk id="4" creationId="{DD726A90-106A-46A6-805F-5535F264BCB5}"/>
          </ac:spMkLst>
        </pc:spChg>
      </pc:sldChg>
      <pc:sldChg chg="modSp mod">
        <pc:chgData name="Shashwat Jha" userId="25d2bef9cfc090b0" providerId="LiveId" clId="{AE12E0D0-A11F-4339-B9FF-888DFC3876DB}" dt="2020-10-29T05:49:22.060" v="344" actId="20577"/>
        <pc:sldMkLst>
          <pc:docMk/>
          <pc:sldMk cId="3179197769" sldId="291"/>
        </pc:sldMkLst>
        <pc:spChg chg="mod">
          <ac:chgData name="Shashwat Jha" userId="25d2bef9cfc090b0" providerId="LiveId" clId="{AE12E0D0-A11F-4339-B9FF-888DFC3876DB}" dt="2020-10-29T05:49:22.060" v="344" actId="20577"/>
          <ac:spMkLst>
            <pc:docMk/>
            <pc:sldMk cId="3179197769" sldId="291"/>
            <ac:spMk id="2" creationId="{36381584-49C8-46FD-BCB3-F8367775EDE7}"/>
          </ac:spMkLst>
        </pc:spChg>
      </pc:sldChg>
      <pc:sldChg chg="modSp new mod">
        <pc:chgData name="Shashwat Jha" userId="25d2bef9cfc090b0" providerId="LiveId" clId="{AE12E0D0-A11F-4339-B9FF-888DFC3876DB}" dt="2020-10-29T05:32:26.192" v="283"/>
        <pc:sldMkLst>
          <pc:docMk/>
          <pc:sldMk cId="1328430325" sldId="297"/>
        </pc:sldMkLst>
        <pc:spChg chg="mod">
          <ac:chgData name="Shashwat Jha" userId="25d2bef9cfc090b0" providerId="LiveId" clId="{AE12E0D0-A11F-4339-B9FF-888DFC3876DB}" dt="2020-10-29T05:26:53.001" v="88" actId="113"/>
          <ac:spMkLst>
            <pc:docMk/>
            <pc:sldMk cId="1328430325" sldId="297"/>
            <ac:spMk id="2" creationId="{B27B1944-6CEC-4DDF-A1DD-D26621053DBB}"/>
          </ac:spMkLst>
        </pc:spChg>
        <pc:spChg chg="mod">
          <ac:chgData name="Shashwat Jha" userId="25d2bef9cfc090b0" providerId="LiveId" clId="{AE12E0D0-A11F-4339-B9FF-888DFC3876DB}" dt="2020-10-29T05:32:26.192" v="283"/>
          <ac:spMkLst>
            <pc:docMk/>
            <pc:sldMk cId="1328430325" sldId="297"/>
            <ac:spMk id="3" creationId="{6FAC6E3F-6116-4A0E-94A3-76AF5DE3BB18}"/>
          </ac:spMkLst>
        </pc:spChg>
      </pc:sldChg>
      <pc:sldChg chg="modSp new mod">
        <pc:chgData name="Shashwat Jha" userId="25d2bef9cfc090b0" providerId="LiveId" clId="{AE12E0D0-A11F-4339-B9FF-888DFC3876DB}" dt="2020-10-29T05:32:59.246" v="292" actId="14100"/>
        <pc:sldMkLst>
          <pc:docMk/>
          <pc:sldMk cId="2266079324" sldId="298"/>
        </pc:sldMkLst>
        <pc:spChg chg="mod">
          <ac:chgData name="Shashwat Jha" userId="25d2bef9cfc090b0" providerId="LiveId" clId="{AE12E0D0-A11F-4339-B9FF-888DFC3876DB}" dt="2020-10-29T05:28:20.569" v="131" actId="113"/>
          <ac:spMkLst>
            <pc:docMk/>
            <pc:sldMk cId="2266079324" sldId="298"/>
            <ac:spMk id="2" creationId="{2AFF2F44-217C-4765-B596-74C638C13912}"/>
          </ac:spMkLst>
        </pc:spChg>
        <pc:spChg chg="mod">
          <ac:chgData name="Shashwat Jha" userId="25d2bef9cfc090b0" providerId="LiveId" clId="{AE12E0D0-A11F-4339-B9FF-888DFC3876DB}" dt="2020-10-29T05:32:59.246" v="292" actId="14100"/>
          <ac:spMkLst>
            <pc:docMk/>
            <pc:sldMk cId="2266079324" sldId="298"/>
            <ac:spMk id="3" creationId="{CA12AFA4-E330-45AD-8452-0B39A47AEA45}"/>
          </ac:spMkLst>
        </pc:spChg>
      </pc:sldChg>
      <pc:sldChg chg="modSp new mod">
        <pc:chgData name="Shashwat Jha" userId="25d2bef9cfc090b0" providerId="LiveId" clId="{AE12E0D0-A11F-4339-B9FF-888DFC3876DB}" dt="2020-10-29T05:32:47.814" v="290" actId="115"/>
        <pc:sldMkLst>
          <pc:docMk/>
          <pc:sldMk cId="1598315105" sldId="299"/>
        </pc:sldMkLst>
        <pc:spChg chg="mod">
          <ac:chgData name="Shashwat Jha" userId="25d2bef9cfc090b0" providerId="LiveId" clId="{AE12E0D0-A11F-4339-B9FF-888DFC3876DB}" dt="2020-10-29T05:28:13.418" v="129" actId="113"/>
          <ac:spMkLst>
            <pc:docMk/>
            <pc:sldMk cId="1598315105" sldId="299"/>
            <ac:spMk id="2" creationId="{B40AEA0A-712A-4B73-B5D5-5765CD261A43}"/>
          </ac:spMkLst>
        </pc:spChg>
        <pc:spChg chg="mod">
          <ac:chgData name="Shashwat Jha" userId="25d2bef9cfc090b0" providerId="LiveId" clId="{AE12E0D0-A11F-4339-B9FF-888DFC3876DB}" dt="2020-10-29T05:32:47.814" v="290" actId="115"/>
          <ac:spMkLst>
            <pc:docMk/>
            <pc:sldMk cId="1598315105" sldId="299"/>
            <ac:spMk id="3" creationId="{2F0F0153-4322-4283-B9FC-575A363D61FA}"/>
          </ac:spMkLst>
        </pc:spChg>
      </pc:sldChg>
      <pc:sldChg chg="addSp delSp modSp new mod ord modAnim">
        <pc:chgData name="Shashwat Jha" userId="25d2bef9cfc090b0" providerId="LiveId" clId="{AE12E0D0-A11F-4339-B9FF-888DFC3876DB}" dt="2020-10-29T05:50:55.108" v="350"/>
        <pc:sldMkLst>
          <pc:docMk/>
          <pc:sldMk cId="4279659297" sldId="300"/>
        </pc:sldMkLst>
        <pc:spChg chg="mod">
          <ac:chgData name="Shashwat Jha" userId="25d2bef9cfc090b0" providerId="LiveId" clId="{AE12E0D0-A11F-4339-B9FF-888DFC3876DB}" dt="2020-10-29T05:34:27.761" v="334" actId="122"/>
          <ac:spMkLst>
            <pc:docMk/>
            <pc:sldMk cId="4279659297" sldId="300"/>
            <ac:spMk id="2" creationId="{0F5207F5-66D2-4814-B170-F0F61033971A}"/>
          </ac:spMkLst>
        </pc:spChg>
        <pc:spChg chg="add del">
          <ac:chgData name="Shashwat Jha" userId="25d2bef9cfc090b0" providerId="LiveId" clId="{AE12E0D0-A11F-4339-B9FF-888DFC3876DB}" dt="2020-10-29T05:44:29.976" v="337"/>
          <ac:spMkLst>
            <pc:docMk/>
            <pc:sldMk cId="4279659297" sldId="300"/>
            <ac:spMk id="3" creationId="{1AD3BFA8-7095-4F51-9219-BF83B9752ADE}"/>
          </ac:spMkLst>
        </pc:spChg>
        <pc:picChg chg="add mod">
          <ac:chgData name="Shashwat Jha" userId="25d2bef9cfc090b0" providerId="LiveId" clId="{AE12E0D0-A11F-4339-B9FF-888DFC3876DB}" dt="2020-10-29T05:34:43.931" v="336"/>
          <ac:picMkLst>
            <pc:docMk/>
            <pc:sldMk cId="4279659297" sldId="300"/>
            <ac:picMk id="4" creationId="{FE954772-060A-4D05-BB1E-1709AB7ADC5A}"/>
          </ac:picMkLst>
        </pc:picChg>
        <pc:picChg chg="add mod">
          <ac:chgData name="Shashwat Jha" userId="25d2bef9cfc090b0" providerId="LiveId" clId="{AE12E0D0-A11F-4339-B9FF-888DFC3876DB}" dt="2020-10-29T05:44:35.106" v="339" actId="14100"/>
          <ac:picMkLst>
            <pc:docMk/>
            <pc:sldMk cId="4279659297" sldId="300"/>
            <ac:picMk id="5" creationId="{AD27C4C4-6129-4973-9D67-A7E978767561}"/>
          </ac:picMkLst>
        </pc:picChg>
      </pc:sldChg>
      <pc:sldChg chg="addSp delSp modSp new mod">
        <pc:chgData name="Shashwat Jha" userId="25d2bef9cfc090b0" providerId="LiveId" clId="{AE12E0D0-A11F-4339-B9FF-888DFC3876DB}" dt="2020-10-29T05:53:10.572" v="375" actId="1076"/>
        <pc:sldMkLst>
          <pc:docMk/>
          <pc:sldMk cId="3798353021" sldId="301"/>
        </pc:sldMkLst>
        <pc:spChg chg="mod">
          <ac:chgData name="Shashwat Jha" userId="25d2bef9cfc090b0" providerId="LiveId" clId="{AE12E0D0-A11F-4339-B9FF-888DFC3876DB}" dt="2020-10-29T05:53:10.572" v="375" actId="1076"/>
          <ac:spMkLst>
            <pc:docMk/>
            <pc:sldMk cId="3798353021" sldId="301"/>
            <ac:spMk id="2" creationId="{86C71DAF-3A30-4E1F-AA33-D63B04CF8A4C}"/>
          </ac:spMkLst>
        </pc:spChg>
        <pc:spChg chg="del">
          <ac:chgData name="Shashwat Jha" userId="25d2bef9cfc090b0" providerId="LiveId" clId="{AE12E0D0-A11F-4339-B9FF-888DFC3876DB}" dt="2020-10-29T05:52:29.926" v="363"/>
          <ac:spMkLst>
            <pc:docMk/>
            <pc:sldMk cId="3798353021" sldId="301"/>
            <ac:spMk id="3" creationId="{152A0DEF-A98D-43E8-8B63-31F9D5E69D08}"/>
          </ac:spMkLst>
        </pc:spChg>
        <pc:spChg chg="add mod">
          <ac:chgData name="Shashwat Jha" userId="25d2bef9cfc090b0" providerId="LiveId" clId="{AE12E0D0-A11F-4339-B9FF-888DFC3876DB}" dt="2020-10-29T05:52:55.581" v="374" actId="14100"/>
          <ac:spMkLst>
            <pc:docMk/>
            <pc:sldMk cId="3798353021" sldId="301"/>
            <ac:spMk id="5" creationId="{81C91F89-11DD-4C4D-9F65-927D4C3B62BD}"/>
          </ac:spMkLst>
        </pc:spChg>
        <pc:graphicFrameChg chg="add mod">
          <ac:chgData name="Shashwat Jha" userId="25d2bef9cfc090b0" providerId="LiveId" clId="{AE12E0D0-A11F-4339-B9FF-888DFC3876DB}" dt="2020-10-29T05:52:55.581" v="374" actId="14100"/>
          <ac:graphicFrameMkLst>
            <pc:docMk/>
            <pc:sldMk cId="3798353021" sldId="301"/>
            <ac:graphicFrameMk id="4" creationId="{EE2D574A-732A-49B3-A97C-69EC7290AC5E}"/>
          </ac:graphicFrameMkLst>
        </pc:graphicFrameChg>
      </pc:sldChg>
    </pc:docChg>
  </pc:docChgLst>
  <pc:docChgLst>
    <pc:chgData name="Shashwat Jha" userId="25d2bef9cfc090b0" providerId="Windows Live" clId="Web-{8C30540F-D4D5-462E-AC18-3AA2DE5BA057}"/>
    <pc:docChg chg="addSld modSld sldOrd modSection">
      <pc:chgData name="Shashwat Jha" userId="25d2bef9cfc090b0" providerId="Windows Live" clId="Web-{8C30540F-D4D5-462E-AC18-3AA2DE5BA057}" dt="2020-10-19T18:43:25.084" v="501" actId="20577"/>
      <pc:docMkLst>
        <pc:docMk/>
      </pc:docMkLst>
      <pc:sldChg chg="modSp">
        <pc:chgData name="Shashwat Jha" userId="25d2bef9cfc090b0" providerId="Windows Live" clId="Web-{8C30540F-D4D5-462E-AC18-3AA2DE5BA057}" dt="2020-10-19T18:09:02.852" v="341" actId="20577"/>
        <pc:sldMkLst>
          <pc:docMk/>
          <pc:sldMk cId="2908735149" sldId="258"/>
        </pc:sldMkLst>
        <pc:spChg chg="mod">
          <ac:chgData name="Shashwat Jha" userId="25d2bef9cfc090b0" providerId="Windows Live" clId="Web-{8C30540F-D4D5-462E-AC18-3AA2DE5BA057}" dt="2020-10-19T18:09:02.852" v="341" actId="20577"/>
          <ac:spMkLst>
            <pc:docMk/>
            <pc:sldMk cId="2908735149" sldId="258"/>
            <ac:spMk id="3" creationId="{FE0D07F4-A9A1-4D85-9CEF-FAC223D50129}"/>
          </ac:spMkLst>
        </pc:spChg>
      </pc:sldChg>
      <pc:sldChg chg="modSp ord">
        <pc:chgData name="Shashwat Jha" userId="25d2bef9cfc090b0" providerId="Windows Live" clId="Web-{8C30540F-D4D5-462E-AC18-3AA2DE5BA057}" dt="2020-10-19T18:09:17.414" v="343"/>
        <pc:sldMkLst>
          <pc:docMk/>
          <pc:sldMk cId="179282874" sldId="260"/>
        </pc:sldMkLst>
        <pc:spChg chg="mod">
          <ac:chgData name="Shashwat Jha" userId="25d2bef9cfc090b0" providerId="Windows Live" clId="Web-{8C30540F-D4D5-462E-AC18-3AA2DE5BA057}" dt="2020-10-19T18:05:24.897" v="309" actId="20577"/>
          <ac:spMkLst>
            <pc:docMk/>
            <pc:sldMk cId="179282874" sldId="260"/>
            <ac:spMk id="3" creationId="{4C07F9E3-611E-4BB8-9760-DF0F98638466}"/>
          </ac:spMkLst>
        </pc:spChg>
      </pc:sldChg>
      <pc:sldChg chg="modSp ord">
        <pc:chgData name="Shashwat Jha" userId="25d2bef9cfc090b0" providerId="Windows Live" clId="Web-{8C30540F-D4D5-462E-AC18-3AA2DE5BA057}" dt="2020-10-19T18:21:32.029" v="428"/>
        <pc:sldMkLst>
          <pc:docMk/>
          <pc:sldMk cId="2581376951" sldId="261"/>
        </pc:sldMkLst>
        <pc:spChg chg="mod">
          <ac:chgData name="Shashwat Jha" userId="25d2bef9cfc090b0" providerId="Windows Live" clId="Web-{8C30540F-D4D5-462E-AC18-3AA2DE5BA057}" dt="2020-10-19T18:00:22.474" v="217" actId="20577"/>
          <ac:spMkLst>
            <pc:docMk/>
            <pc:sldMk cId="2581376951" sldId="261"/>
            <ac:spMk id="2" creationId="{F1D07B0F-407E-4BE8-87F9-74031D5DB640}"/>
          </ac:spMkLst>
        </pc:spChg>
        <pc:picChg chg="mod">
          <ac:chgData name="Shashwat Jha" userId="25d2bef9cfc090b0" providerId="Windows Live" clId="Web-{8C30540F-D4D5-462E-AC18-3AA2DE5BA057}" dt="2020-10-19T17:57:15.519" v="188" actId="1076"/>
          <ac:picMkLst>
            <pc:docMk/>
            <pc:sldMk cId="2581376951" sldId="261"/>
            <ac:picMk id="6" creationId="{8D970A1C-9FD4-4A09-84C7-01CE8188B812}"/>
          </ac:picMkLst>
        </pc:picChg>
      </pc:sldChg>
      <pc:sldChg chg="modSp">
        <pc:chgData name="Shashwat Jha" userId="25d2bef9cfc090b0" providerId="Windows Live" clId="Web-{8C30540F-D4D5-462E-AC18-3AA2DE5BA057}" dt="2020-10-19T18:16:26.761" v="397" actId="20577"/>
        <pc:sldMkLst>
          <pc:docMk/>
          <pc:sldMk cId="1308912358" sldId="262"/>
        </pc:sldMkLst>
        <pc:spChg chg="mod">
          <ac:chgData name="Shashwat Jha" userId="25d2bef9cfc090b0" providerId="Windows Live" clId="Web-{8C30540F-D4D5-462E-AC18-3AA2DE5BA057}" dt="2020-10-19T18:16:26.761" v="397" actId="20577"/>
          <ac:spMkLst>
            <pc:docMk/>
            <pc:sldMk cId="1308912358" sldId="262"/>
            <ac:spMk id="3" creationId="{67CB1E71-D096-47ED-AA6B-F31DA1E887F5}"/>
          </ac:spMkLst>
        </pc:spChg>
        <pc:picChg chg="mod">
          <ac:chgData name="Shashwat Jha" userId="25d2bef9cfc090b0" providerId="Windows Live" clId="Web-{8C30540F-D4D5-462E-AC18-3AA2DE5BA057}" dt="2020-10-19T18:15:50.245" v="392" actId="1076"/>
          <ac:picMkLst>
            <pc:docMk/>
            <pc:sldMk cId="1308912358" sldId="262"/>
            <ac:picMk id="4" creationId="{43609545-19F8-44BB-A0F3-81226B6A8C0B}"/>
          </ac:picMkLst>
        </pc:picChg>
      </pc:sldChg>
      <pc:sldChg chg="modSp">
        <pc:chgData name="Shashwat Jha" userId="25d2bef9cfc090b0" providerId="Windows Live" clId="Web-{8C30540F-D4D5-462E-AC18-3AA2DE5BA057}" dt="2020-10-19T18:16:54.464" v="404" actId="14100"/>
        <pc:sldMkLst>
          <pc:docMk/>
          <pc:sldMk cId="3490252170" sldId="263"/>
        </pc:sldMkLst>
        <pc:spChg chg="mod">
          <ac:chgData name="Shashwat Jha" userId="25d2bef9cfc090b0" providerId="Windows Live" clId="Web-{8C30540F-D4D5-462E-AC18-3AA2DE5BA057}" dt="2020-10-19T18:16:54.464" v="404" actId="14100"/>
          <ac:spMkLst>
            <pc:docMk/>
            <pc:sldMk cId="3490252170" sldId="263"/>
            <ac:spMk id="3" creationId="{671A2B47-A758-49D1-BCE0-1435644E08FA}"/>
          </ac:spMkLst>
        </pc:spChg>
      </pc:sldChg>
      <pc:sldChg chg="addSp delSp modSp mod setBg setClrOvrMap">
        <pc:chgData name="Shashwat Jha" userId="25d2bef9cfc090b0" providerId="Windows Live" clId="Web-{8C30540F-D4D5-462E-AC18-3AA2DE5BA057}" dt="2020-10-19T18:37:21.520" v="484" actId="20577"/>
        <pc:sldMkLst>
          <pc:docMk/>
          <pc:sldMk cId="2483408956" sldId="264"/>
        </pc:sldMkLst>
        <pc:spChg chg="mod">
          <ac:chgData name="Shashwat Jha" userId="25d2bef9cfc090b0" providerId="Windows Live" clId="Web-{8C30540F-D4D5-462E-AC18-3AA2DE5BA057}" dt="2020-10-19T18:36:48.144" v="473" actId="20577"/>
          <ac:spMkLst>
            <pc:docMk/>
            <pc:sldMk cId="2483408956" sldId="264"/>
            <ac:spMk id="2" creationId="{47295597-2FB8-4240-8A86-361C37648491}"/>
          </ac:spMkLst>
        </pc:spChg>
        <pc:spChg chg="mod">
          <ac:chgData name="Shashwat Jha" userId="25d2bef9cfc090b0" providerId="Windows Live" clId="Web-{8C30540F-D4D5-462E-AC18-3AA2DE5BA057}" dt="2020-10-19T18:37:21.520" v="484" actId="20577"/>
          <ac:spMkLst>
            <pc:docMk/>
            <pc:sldMk cId="2483408956" sldId="264"/>
            <ac:spMk id="3" creationId="{547E1681-E688-4070-83B4-78F81CD66830}"/>
          </ac:spMkLst>
        </pc:spChg>
        <pc:spChg chg="add del">
          <ac:chgData name="Shashwat Jha" userId="25d2bef9cfc090b0" providerId="Windows Live" clId="Web-{8C30540F-D4D5-462E-AC18-3AA2DE5BA057}" dt="2020-10-19T18:36:24.769" v="472"/>
          <ac:spMkLst>
            <pc:docMk/>
            <pc:sldMk cId="2483408956" sldId="264"/>
            <ac:spMk id="8" creationId="{66AFD431-09B7-42CA-BF39-9FE5DBE53797}"/>
          </ac:spMkLst>
        </pc:spChg>
        <pc:spChg chg="add del">
          <ac:chgData name="Shashwat Jha" userId="25d2bef9cfc090b0" providerId="Windows Live" clId="Web-{8C30540F-D4D5-462E-AC18-3AA2DE5BA057}" dt="2020-10-19T18:36:24.769" v="472"/>
          <ac:spMkLst>
            <pc:docMk/>
            <pc:sldMk cId="2483408956" sldId="264"/>
            <ac:spMk id="24" creationId="{E7D63BAB-D0DB-4F66-92F9-4D2E0A2E5A47}"/>
          </ac:spMkLst>
        </pc:spChg>
        <pc:spChg chg="add">
          <ac:chgData name="Shashwat Jha" userId="25d2bef9cfc090b0" providerId="Windows Live" clId="Web-{8C30540F-D4D5-462E-AC18-3AA2DE5BA057}" dt="2020-10-19T18:36:24.769" v="472"/>
          <ac:spMkLst>
            <pc:docMk/>
            <pc:sldMk cId="2483408956" sldId="264"/>
            <ac:spMk id="26" creationId="{0A46F010-D160-4609-8979-FFD8C1EA6C43}"/>
          </ac:spMkLst>
        </pc:spChg>
        <pc:spChg chg="add">
          <ac:chgData name="Shashwat Jha" userId="25d2bef9cfc090b0" providerId="Windows Live" clId="Web-{8C30540F-D4D5-462E-AC18-3AA2DE5BA057}" dt="2020-10-19T18:36:24.769" v="472"/>
          <ac:spMkLst>
            <pc:docMk/>
            <pc:sldMk cId="2483408956" sldId="264"/>
            <ac:spMk id="27" creationId="{81B8C4F6-C3AC-4C94-8EC7-E4F7B7E9CDB6}"/>
          </ac:spMkLst>
        </pc:spChg>
        <pc:spChg chg="add del">
          <ac:chgData name="Shashwat Jha" userId="25d2bef9cfc090b0" providerId="Windows Live" clId="Web-{8C30540F-D4D5-462E-AC18-3AA2DE5BA057}" dt="2020-10-19T18:36:24.738" v="471"/>
          <ac:spMkLst>
            <pc:docMk/>
            <pc:sldMk cId="2483408956" sldId="264"/>
            <ac:spMk id="29" creationId="{19FE08D8-CEA0-461E-870A-02CD15D9B9D2}"/>
          </ac:spMkLst>
        </pc:spChg>
        <pc:spChg chg="add del">
          <ac:chgData name="Shashwat Jha" userId="25d2bef9cfc090b0" providerId="Windows Live" clId="Web-{8C30540F-D4D5-462E-AC18-3AA2DE5BA057}" dt="2020-10-19T18:36:24.738" v="471"/>
          <ac:spMkLst>
            <pc:docMk/>
            <pc:sldMk cId="2483408956" sldId="264"/>
            <ac:spMk id="31" creationId="{2B982904-A46E-41DF-BA98-61E2300C7DCB}"/>
          </ac:spMkLst>
        </pc:spChg>
        <pc:spChg chg="add del">
          <ac:chgData name="Shashwat Jha" userId="25d2bef9cfc090b0" providerId="Windows Live" clId="Web-{8C30540F-D4D5-462E-AC18-3AA2DE5BA057}" dt="2020-10-19T18:36:24.738" v="471"/>
          <ac:spMkLst>
            <pc:docMk/>
            <pc:sldMk cId="2483408956" sldId="264"/>
            <ac:spMk id="33" creationId="{27018161-547E-48F7-A0D9-272C9EA5B379}"/>
          </ac:spMkLst>
        </pc:spChg>
        <pc:spChg chg="add">
          <ac:chgData name="Shashwat Jha" userId="25d2bef9cfc090b0" providerId="Windows Live" clId="Web-{8C30540F-D4D5-462E-AC18-3AA2DE5BA057}" dt="2020-10-19T18:36:24.769" v="472"/>
          <ac:spMkLst>
            <pc:docMk/>
            <pc:sldMk cId="2483408956" sldId="264"/>
            <ac:spMk id="61" creationId="{91328346-8BAD-4616-B50B-5CFDA5648D6A}"/>
          </ac:spMkLst>
        </pc:spChg>
        <pc:grpChg chg="add del">
          <ac:chgData name="Shashwat Jha" userId="25d2bef9cfc090b0" providerId="Windows Live" clId="Web-{8C30540F-D4D5-462E-AC18-3AA2DE5BA057}" dt="2020-10-19T18:36:24.769" v="472"/>
          <ac:grpSpMkLst>
            <pc:docMk/>
            <pc:sldMk cId="2483408956" sldId="264"/>
            <ac:grpSpMk id="10" creationId="{9711C96E-3D2D-48C8-AAB9-C1CB02D1D51C}"/>
          </ac:grpSpMkLst>
        </pc:grpChg>
        <pc:grpChg chg="add">
          <ac:chgData name="Shashwat Jha" userId="25d2bef9cfc090b0" providerId="Windows Live" clId="Web-{8C30540F-D4D5-462E-AC18-3AA2DE5BA057}" dt="2020-10-19T18:36:24.769" v="472"/>
          <ac:grpSpMkLst>
            <pc:docMk/>
            <pc:sldMk cId="2483408956" sldId="264"/>
            <ac:grpSpMk id="28" creationId="{0B789310-9859-4942-98C8-3D2F12AAAE73}"/>
          </ac:grpSpMkLst>
        </pc:grpChg>
        <pc:grpChg chg="add">
          <ac:chgData name="Shashwat Jha" userId="25d2bef9cfc090b0" providerId="Windows Live" clId="Web-{8C30540F-D4D5-462E-AC18-3AA2DE5BA057}" dt="2020-10-19T18:36:24.769" v="472"/>
          <ac:grpSpMkLst>
            <pc:docMk/>
            <pc:sldMk cId="2483408956" sldId="264"/>
            <ac:grpSpMk id="47" creationId="{6F1CEC7A-E419-4950-AA57-B00546C29CAF}"/>
          </ac:grpSpMkLst>
        </pc:grpChg>
      </pc:sldChg>
      <pc:sldChg chg="modSp">
        <pc:chgData name="Shashwat Jha" userId="25d2bef9cfc090b0" providerId="Windows Live" clId="Web-{8C30540F-D4D5-462E-AC18-3AA2DE5BA057}" dt="2020-10-19T17:58:30.785" v="191" actId="20577"/>
        <pc:sldMkLst>
          <pc:docMk/>
          <pc:sldMk cId="1797555327" sldId="265"/>
        </pc:sldMkLst>
        <pc:graphicFrameChg chg="modGraphic">
          <ac:chgData name="Shashwat Jha" userId="25d2bef9cfc090b0" providerId="Windows Live" clId="Web-{8C30540F-D4D5-462E-AC18-3AA2DE5BA057}" dt="2020-10-19T17:58:30.785" v="191" actId="20577"/>
          <ac:graphicFrameMkLst>
            <pc:docMk/>
            <pc:sldMk cId="1797555327" sldId="265"/>
            <ac:graphicFrameMk id="4" creationId="{AFC00E8B-31D6-47C8-B71F-DDFFBB313C12}"/>
          </ac:graphicFrameMkLst>
        </pc:graphicFrameChg>
      </pc:sldChg>
      <pc:sldChg chg="modSp">
        <pc:chgData name="Shashwat Jha" userId="25d2bef9cfc090b0" providerId="Windows Live" clId="Web-{8C30540F-D4D5-462E-AC18-3AA2DE5BA057}" dt="2020-10-19T18:19:11.903" v="414" actId="20577"/>
        <pc:sldMkLst>
          <pc:docMk/>
          <pc:sldMk cId="3667835608" sldId="275"/>
        </pc:sldMkLst>
        <pc:spChg chg="mod">
          <ac:chgData name="Shashwat Jha" userId="25d2bef9cfc090b0" providerId="Windows Live" clId="Web-{8C30540F-D4D5-462E-AC18-3AA2DE5BA057}" dt="2020-10-19T18:19:11.903" v="414" actId="20577"/>
          <ac:spMkLst>
            <pc:docMk/>
            <pc:sldMk cId="3667835608" sldId="275"/>
            <ac:spMk id="3" creationId="{B80DC183-FF9D-4DC1-A214-C400B08A7923}"/>
          </ac:spMkLst>
        </pc:spChg>
      </pc:sldChg>
      <pc:sldChg chg="modSp">
        <pc:chgData name="Shashwat Jha" userId="25d2bef9cfc090b0" providerId="Windows Live" clId="Web-{8C30540F-D4D5-462E-AC18-3AA2DE5BA057}" dt="2020-10-19T18:19:22.075" v="426" actId="14100"/>
        <pc:sldMkLst>
          <pc:docMk/>
          <pc:sldMk cId="1924727181" sldId="276"/>
        </pc:sldMkLst>
        <pc:spChg chg="mod">
          <ac:chgData name="Shashwat Jha" userId="25d2bef9cfc090b0" providerId="Windows Live" clId="Web-{8C30540F-D4D5-462E-AC18-3AA2DE5BA057}" dt="2020-10-19T18:19:12.590" v="421" actId="20577"/>
          <ac:spMkLst>
            <pc:docMk/>
            <pc:sldMk cId="1924727181" sldId="276"/>
            <ac:spMk id="3" creationId="{A50DF301-2DA5-4BBD-B3B8-1B99BAF193BA}"/>
          </ac:spMkLst>
        </pc:spChg>
        <pc:picChg chg="mod">
          <ac:chgData name="Shashwat Jha" userId="25d2bef9cfc090b0" providerId="Windows Live" clId="Web-{8C30540F-D4D5-462E-AC18-3AA2DE5BA057}" dt="2020-10-19T18:19:21.965" v="424" actId="1076"/>
          <ac:picMkLst>
            <pc:docMk/>
            <pc:sldMk cId="1924727181" sldId="276"/>
            <ac:picMk id="6" creationId="{5EBA56D7-2208-47DD-B4BC-88EF9608EC8A}"/>
          </ac:picMkLst>
        </pc:picChg>
        <pc:picChg chg="mod">
          <ac:chgData name="Shashwat Jha" userId="25d2bef9cfc090b0" providerId="Windows Live" clId="Web-{8C30540F-D4D5-462E-AC18-3AA2DE5BA057}" dt="2020-10-19T18:19:22.075" v="426" actId="14100"/>
          <ac:picMkLst>
            <pc:docMk/>
            <pc:sldMk cId="1924727181" sldId="276"/>
            <ac:picMk id="7" creationId="{4B05AE3B-1CC5-4FC9-A40D-601058BE68AB}"/>
          </ac:picMkLst>
        </pc:picChg>
      </pc:sldChg>
      <pc:sldChg chg="modSp">
        <pc:chgData name="Shashwat Jha" userId="25d2bef9cfc090b0" providerId="Windows Live" clId="Web-{8C30540F-D4D5-462E-AC18-3AA2DE5BA057}" dt="2020-10-19T18:29:33.142" v="453" actId="20577"/>
        <pc:sldMkLst>
          <pc:docMk/>
          <pc:sldMk cId="288783333" sldId="279"/>
        </pc:sldMkLst>
        <pc:spChg chg="mod">
          <ac:chgData name="Shashwat Jha" userId="25d2bef9cfc090b0" providerId="Windows Live" clId="Web-{8C30540F-D4D5-462E-AC18-3AA2DE5BA057}" dt="2020-10-19T17:47:07.062" v="56" actId="1076"/>
          <ac:spMkLst>
            <pc:docMk/>
            <pc:sldMk cId="288783333" sldId="279"/>
            <ac:spMk id="2" creationId="{FCD61EC4-E9E7-4B0C-93CB-4A27E0ABFBEB}"/>
          </ac:spMkLst>
        </pc:spChg>
        <pc:spChg chg="mod">
          <ac:chgData name="Shashwat Jha" userId="25d2bef9cfc090b0" providerId="Windows Live" clId="Web-{8C30540F-D4D5-462E-AC18-3AA2DE5BA057}" dt="2020-10-19T18:29:33.142" v="453" actId="20577"/>
          <ac:spMkLst>
            <pc:docMk/>
            <pc:sldMk cId="288783333" sldId="279"/>
            <ac:spMk id="3" creationId="{EB025CAB-F85E-454A-B574-C86DE5A4A0B2}"/>
          </ac:spMkLst>
        </pc:spChg>
      </pc:sldChg>
      <pc:sldChg chg="modSp new">
        <pc:chgData name="Shashwat Jha" userId="25d2bef9cfc090b0" providerId="Windows Live" clId="Web-{8C30540F-D4D5-462E-AC18-3AA2DE5BA057}" dt="2020-10-19T18:17:15.418" v="410" actId="1076"/>
        <pc:sldMkLst>
          <pc:docMk/>
          <pc:sldMk cId="1556259766" sldId="280"/>
        </pc:sldMkLst>
        <pc:spChg chg="mod">
          <ac:chgData name="Shashwat Jha" userId="25d2bef9cfc090b0" providerId="Windows Live" clId="Web-{8C30540F-D4D5-462E-AC18-3AA2DE5BA057}" dt="2020-10-19T18:17:15.386" v="409" actId="14100"/>
          <ac:spMkLst>
            <pc:docMk/>
            <pc:sldMk cId="1556259766" sldId="280"/>
            <ac:spMk id="2" creationId="{7F7D4D4C-8861-41C5-9416-FD6A39B9C838}"/>
          </ac:spMkLst>
        </pc:spChg>
        <pc:spChg chg="mod">
          <ac:chgData name="Shashwat Jha" userId="25d2bef9cfc090b0" providerId="Windows Live" clId="Web-{8C30540F-D4D5-462E-AC18-3AA2DE5BA057}" dt="2020-10-19T18:17:15.418" v="410" actId="1076"/>
          <ac:spMkLst>
            <pc:docMk/>
            <pc:sldMk cId="1556259766" sldId="280"/>
            <ac:spMk id="3" creationId="{56E891C9-34F6-406E-8B43-F89D2F70F91F}"/>
          </ac:spMkLst>
        </pc:spChg>
      </pc:sldChg>
      <pc:sldChg chg="modSp new">
        <pc:chgData name="Shashwat Jha" userId="25d2bef9cfc090b0" providerId="Windows Live" clId="Web-{8C30540F-D4D5-462E-AC18-3AA2DE5BA057}" dt="2020-10-19T18:29:32.985" v="451" actId="20577"/>
        <pc:sldMkLst>
          <pc:docMk/>
          <pc:sldMk cId="2600629913" sldId="281"/>
        </pc:sldMkLst>
        <pc:spChg chg="mod">
          <ac:chgData name="Shashwat Jha" userId="25d2bef9cfc090b0" providerId="Windows Live" clId="Web-{8C30540F-D4D5-462E-AC18-3AA2DE5BA057}" dt="2020-10-19T18:29:32.985" v="451" actId="20577"/>
          <ac:spMkLst>
            <pc:docMk/>
            <pc:sldMk cId="2600629913" sldId="281"/>
            <ac:spMk id="2" creationId="{2321BE56-A9D6-4405-A3B6-8E5BB831E26B}"/>
          </ac:spMkLst>
        </pc:spChg>
      </pc:sldChg>
      <pc:sldChg chg="modSp new">
        <pc:chgData name="Shashwat Jha" userId="25d2bef9cfc090b0" providerId="Windows Live" clId="Web-{8C30540F-D4D5-462E-AC18-3AA2DE5BA057}" dt="2020-10-19T18:29:33.626" v="460" actId="20577"/>
        <pc:sldMkLst>
          <pc:docMk/>
          <pc:sldMk cId="2305404598" sldId="282"/>
        </pc:sldMkLst>
        <pc:spChg chg="mod">
          <ac:chgData name="Shashwat Jha" userId="25d2bef9cfc090b0" providerId="Windows Live" clId="Web-{8C30540F-D4D5-462E-AC18-3AA2DE5BA057}" dt="2020-10-19T18:29:33.626" v="460" actId="20577"/>
          <ac:spMkLst>
            <pc:docMk/>
            <pc:sldMk cId="2305404598" sldId="282"/>
            <ac:spMk id="2" creationId="{0BA1F10F-9B30-4E6C-BD14-444133719911}"/>
          </ac:spMkLst>
        </pc:spChg>
      </pc:sldChg>
      <pc:sldChg chg="modSp new">
        <pc:chgData name="Shashwat Jha" userId="25d2bef9cfc090b0" providerId="Windows Live" clId="Web-{8C30540F-D4D5-462E-AC18-3AA2DE5BA057}" dt="2020-10-19T18:29:33.970" v="465" actId="20577"/>
        <pc:sldMkLst>
          <pc:docMk/>
          <pc:sldMk cId="1506031167" sldId="283"/>
        </pc:sldMkLst>
        <pc:spChg chg="mod">
          <ac:chgData name="Shashwat Jha" userId="25d2bef9cfc090b0" providerId="Windows Live" clId="Web-{8C30540F-D4D5-462E-AC18-3AA2DE5BA057}" dt="2020-10-19T18:29:33.970" v="465" actId="20577"/>
          <ac:spMkLst>
            <pc:docMk/>
            <pc:sldMk cId="1506031167" sldId="283"/>
            <ac:spMk id="2" creationId="{BBF02973-3AF4-4FB3-8E89-9C29DD699E5D}"/>
          </ac:spMkLst>
        </pc:spChg>
      </pc:sldChg>
      <pc:sldChg chg="addSp delSp modSp new mod setBg modClrScheme chgLayout">
        <pc:chgData name="Shashwat Jha" userId="25d2bef9cfc090b0" providerId="Windows Live" clId="Web-{8C30540F-D4D5-462E-AC18-3AA2DE5BA057}" dt="2020-10-19T18:39:07.989" v="489"/>
        <pc:sldMkLst>
          <pc:docMk/>
          <pc:sldMk cId="487216211" sldId="284"/>
        </pc:sldMkLst>
        <pc:spChg chg="mod ord">
          <ac:chgData name="Shashwat Jha" userId="25d2bef9cfc090b0" providerId="Windows Live" clId="Web-{8C30540F-D4D5-462E-AC18-3AA2DE5BA057}" dt="2020-10-19T18:29:46.704" v="468"/>
          <ac:spMkLst>
            <pc:docMk/>
            <pc:sldMk cId="487216211" sldId="284"/>
            <ac:spMk id="2" creationId="{9C343E96-2B9E-43D2-98AE-E11B0E0AD746}"/>
          </ac:spMkLst>
        </pc:spChg>
        <pc:spChg chg="mod ord">
          <ac:chgData name="Shashwat Jha" userId="25d2bef9cfc090b0" providerId="Windows Live" clId="Web-{8C30540F-D4D5-462E-AC18-3AA2DE5BA057}" dt="2020-10-19T18:29:46.704" v="468"/>
          <ac:spMkLst>
            <pc:docMk/>
            <pc:sldMk cId="487216211" sldId="284"/>
            <ac:spMk id="3" creationId="{92A0C781-94D1-4F1F-BEB0-B747E51C1BEB}"/>
          </ac:spMkLst>
        </pc:spChg>
        <pc:spChg chg="add">
          <ac:chgData name="Shashwat Jha" userId="25d2bef9cfc090b0" providerId="Windows Live" clId="Web-{8C30540F-D4D5-462E-AC18-3AA2DE5BA057}" dt="2020-10-19T18:37:48.817" v="486"/>
          <ac:spMkLst>
            <pc:docMk/>
            <pc:sldMk cId="487216211" sldId="284"/>
            <ac:spMk id="38" creationId="{9FFA7C60-EEB5-45DC-B964-20A76F776EF5}"/>
          </ac:spMkLst>
        </pc:spChg>
        <pc:spChg chg="add">
          <ac:chgData name="Shashwat Jha" userId="25d2bef9cfc090b0" providerId="Windows Live" clId="Web-{8C30540F-D4D5-462E-AC18-3AA2DE5BA057}" dt="2020-10-19T18:37:48.817" v="486"/>
          <ac:spMkLst>
            <pc:docMk/>
            <pc:sldMk cId="487216211" sldId="284"/>
            <ac:spMk id="40" creationId="{7D84F46B-82DB-461C-88AC-F6C66B593E2C}"/>
          </ac:spMkLst>
        </pc:spChg>
        <pc:spChg chg="add">
          <ac:chgData name="Shashwat Jha" userId="25d2bef9cfc090b0" providerId="Windows Live" clId="Web-{8C30540F-D4D5-462E-AC18-3AA2DE5BA057}" dt="2020-10-19T18:37:48.817" v="486"/>
          <ac:spMkLst>
            <pc:docMk/>
            <pc:sldMk cId="487216211" sldId="284"/>
            <ac:spMk id="42" creationId="{6A55F051-97DE-49FF-BB21-0EDA63C246F1}"/>
          </ac:spMkLst>
        </pc:spChg>
        <pc:spChg chg="add">
          <ac:chgData name="Shashwat Jha" userId="25d2bef9cfc090b0" providerId="Windows Live" clId="Web-{8C30540F-D4D5-462E-AC18-3AA2DE5BA057}" dt="2020-10-19T18:37:48.817" v="486"/>
          <ac:spMkLst>
            <pc:docMk/>
            <pc:sldMk cId="487216211" sldId="284"/>
            <ac:spMk id="44" creationId="{7E1612B4-AD89-404E-AE2A-48CCF1FE0538}"/>
          </ac:spMkLst>
        </pc:spChg>
        <pc:grpChg chg="add">
          <ac:chgData name="Shashwat Jha" userId="25d2bef9cfc090b0" providerId="Windows Live" clId="Web-{8C30540F-D4D5-462E-AC18-3AA2DE5BA057}" dt="2020-10-19T18:37:48.817" v="486"/>
          <ac:grpSpMkLst>
            <pc:docMk/>
            <pc:sldMk cId="487216211" sldId="284"/>
            <ac:grpSpMk id="10" creationId="{58DF5B7A-7785-49C6-B4EB-252FF28C2132}"/>
          </ac:grpSpMkLst>
        </pc:grpChg>
        <pc:grpChg chg="add">
          <ac:chgData name="Shashwat Jha" userId="25d2bef9cfc090b0" providerId="Windows Live" clId="Web-{8C30540F-D4D5-462E-AC18-3AA2DE5BA057}" dt="2020-10-19T18:37:48.817" v="486"/>
          <ac:grpSpMkLst>
            <pc:docMk/>
            <pc:sldMk cId="487216211" sldId="284"/>
            <ac:grpSpMk id="24" creationId="{9F9B151E-1B34-4FA6-A53D-B92F787D9EAD}"/>
          </ac:grpSpMkLst>
        </pc:grpChg>
        <pc:picChg chg="add del mod">
          <ac:chgData name="Shashwat Jha" userId="25d2bef9cfc090b0" providerId="Windows Live" clId="Web-{8C30540F-D4D5-462E-AC18-3AA2DE5BA057}" dt="2020-10-19T18:39:07.989" v="489"/>
          <ac:picMkLst>
            <pc:docMk/>
            <pc:sldMk cId="487216211" sldId="284"/>
            <ac:picMk id="5" creationId="{59E7EBBF-2BE7-4AAE-802A-BDE35CF583F6}"/>
          </ac:picMkLst>
        </pc:picChg>
      </pc:sldChg>
      <pc:sldChg chg="modSp new">
        <pc:chgData name="Shashwat Jha" userId="25d2bef9cfc090b0" providerId="Windows Live" clId="Web-{8C30540F-D4D5-462E-AC18-3AA2DE5BA057}" dt="2020-10-19T18:42:09.193" v="499" actId="20577"/>
        <pc:sldMkLst>
          <pc:docMk/>
          <pc:sldMk cId="304102624" sldId="285"/>
        </pc:sldMkLst>
        <pc:spChg chg="mod">
          <ac:chgData name="Shashwat Jha" userId="25d2bef9cfc090b0" providerId="Windows Live" clId="Web-{8C30540F-D4D5-462E-AC18-3AA2DE5BA057}" dt="2020-10-19T18:42:09.193" v="499" actId="20577"/>
          <ac:spMkLst>
            <pc:docMk/>
            <pc:sldMk cId="304102624" sldId="285"/>
            <ac:spMk id="2" creationId="{EBFBB369-75C1-4B39-B0AE-EBAD99A87DD3}"/>
          </ac:spMkLst>
        </pc:spChg>
      </pc:sldChg>
    </pc:docChg>
  </pc:docChgLst>
  <pc:docChgLst>
    <pc:chgData name="Shashwat Jha" userId="25d2bef9cfc090b0" providerId="Windows Live" clId="Web-{6AD667EC-8056-4B3A-B90C-2D8AAE43899E}"/>
    <pc:docChg chg="delSld modSld modSection">
      <pc:chgData name="Shashwat Jha" userId="25d2bef9cfc090b0" providerId="Windows Live" clId="Web-{6AD667EC-8056-4B3A-B90C-2D8AAE43899E}" dt="2020-10-19T18:50:57.055" v="9" actId="20577"/>
      <pc:docMkLst>
        <pc:docMk/>
      </pc:docMkLst>
      <pc:sldChg chg="modSp">
        <pc:chgData name="Shashwat Jha" userId="25d2bef9cfc090b0" providerId="Windows Live" clId="Web-{6AD667EC-8056-4B3A-B90C-2D8AAE43899E}" dt="2020-10-19T18:50:57.055" v="8" actId="20577"/>
        <pc:sldMkLst>
          <pc:docMk/>
          <pc:sldMk cId="273689443" sldId="256"/>
        </pc:sldMkLst>
        <pc:spChg chg="mod">
          <ac:chgData name="Shashwat Jha" userId="25d2bef9cfc090b0" providerId="Windows Live" clId="Web-{6AD667EC-8056-4B3A-B90C-2D8AAE43899E}" dt="2020-10-19T18:50:57.055" v="8" actId="20577"/>
          <ac:spMkLst>
            <pc:docMk/>
            <pc:sldMk cId="273689443" sldId="256"/>
            <ac:spMk id="3" creationId="{086F8655-E0C7-435B-9420-A594EC2B7EAA}"/>
          </ac:spMkLst>
        </pc:spChg>
      </pc:sldChg>
      <pc:sldChg chg="del">
        <pc:chgData name="Shashwat Jha" userId="25d2bef9cfc090b0" providerId="Windows Live" clId="Web-{6AD667EC-8056-4B3A-B90C-2D8AAE43899E}" dt="2020-10-19T18:49:50.243" v="0"/>
        <pc:sldMkLst>
          <pc:docMk/>
          <pc:sldMk cId="487216211" sldId="284"/>
        </pc:sldMkLst>
      </pc:sldChg>
    </pc:docChg>
  </pc:docChgLst>
  <pc:docChgLst>
    <pc:chgData name="Himanshu Farkya" userId="318acdbe55207cd5" providerId="Windows Live" clId="Web-{B90E4E26-20A0-4D42-ACA7-D9F13754E3DA}"/>
    <pc:docChg chg="delSld modSld modSection">
      <pc:chgData name="Himanshu Farkya" userId="318acdbe55207cd5" providerId="Windows Live" clId="Web-{B90E4E26-20A0-4D42-ACA7-D9F13754E3DA}" dt="2020-10-21T17:39:09.375" v="63"/>
      <pc:docMkLst>
        <pc:docMk/>
      </pc:docMkLst>
      <pc:sldChg chg="addSp delSp modSp">
        <pc:chgData name="Himanshu Farkya" userId="318acdbe55207cd5" providerId="Windows Live" clId="Web-{B90E4E26-20A0-4D42-ACA7-D9F13754E3DA}" dt="2020-10-21T17:39:09.375" v="63"/>
        <pc:sldMkLst>
          <pc:docMk/>
          <pc:sldMk cId="273689443" sldId="256"/>
        </pc:sldMkLst>
        <pc:spChg chg="mod ord">
          <ac:chgData name="Himanshu Farkya" userId="318acdbe55207cd5" providerId="Windows Live" clId="Web-{B90E4E26-20A0-4D42-ACA7-D9F13754E3DA}" dt="2020-10-21T17:36:18.921" v="47" actId="20577"/>
          <ac:spMkLst>
            <pc:docMk/>
            <pc:sldMk cId="273689443" sldId="256"/>
            <ac:spMk id="2" creationId="{94BBA3B5-D7D1-4DBB-A9D2-B657A5B8FB29}"/>
          </ac:spMkLst>
        </pc:spChg>
        <pc:spChg chg="del mod ord">
          <ac:chgData name="Himanshu Farkya" userId="318acdbe55207cd5" providerId="Windows Live" clId="Web-{B90E4E26-20A0-4D42-ACA7-D9F13754E3DA}" dt="2020-10-21T17:39:09.375" v="63"/>
          <ac:spMkLst>
            <pc:docMk/>
            <pc:sldMk cId="273689443" sldId="256"/>
            <ac:spMk id="3" creationId="{086F8655-E0C7-435B-9420-A594EC2B7EAA}"/>
          </ac:spMkLst>
        </pc:spChg>
        <pc:spChg chg="del">
          <ac:chgData name="Himanshu Farkya" userId="318acdbe55207cd5" providerId="Windows Live" clId="Web-{B90E4E26-20A0-4D42-ACA7-D9F13754E3DA}" dt="2020-10-21T17:31:38.966" v="20"/>
          <ac:spMkLst>
            <pc:docMk/>
            <pc:sldMk cId="273689443" sldId="256"/>
            <ac:spMk id="8" creationId="{F81819F9-8CAC-4A6C-8F06-0482027F9736}"/>
          </ac:spMkLst>
        </pc:spChg>
        <pc:spChg chg="del">
          <ac:chgData name="Himanshu Farkya" userId="318acdbe55207cd5" providerId="Windows Live" clId="Web-{B90E4E26-20A0-4D42-ACA7-D9F13754E3DA}" dt="2020-10-21T17:31:38.966" v="20"/>
          <ac:spMkLst>
            <pc:docMk/>
            <pc:sldMk cId="273689443" sldId="256"/>
            <ac:spMk id="10" creationId="{4A98CC08-AEC2-4E8F-8F52-0F5C6372DB4F}"/>
          </ac:spMkLst>
        </pc:spChg>
        <pc:spChg chg="add mod">
          <ac:chgData name="Himanshu Farkya" userId="318acdbe55207cd5" providerId="Windows Live" clId="Web-{B90E4E26-20A0-4D42-ACA7-D9F13754E3DA}" dt="2020-10-21T17:39:09.375" v="63"/>
          <ac:spMkLst>
            <pc:docMk/>
            <pc:sldMk cId="273689443" sldId="256"/>
            <ac:spMk id="39" creationId="{C827D180-C767-4C28-9D17-DEFF608E2F1F}"/>
          </ac:spMkLst>
        </pc:spChg>
        <pc:spChg chg="del">
          <ac:chgData name="Himanshu Farkya" userId="318acdbe55207cd5" providerId="Windows Live" clId="Web-{B90E4E26-20A0-4D42-ACA7-D9F13754E3DA}" dt="2020-10-21T17:31:38.966" v="20"/>
          <ac:spMkLst>
            <pc:docMk/>
            <pc:sldMk cId="273689443" sldId="256"/>
            <ac:spMk id="40" creationId="{1310EFE2-B91D-47E7-B117-C2A802800A7C}"/>
          </ac:spMkLst>
        </pc:spChg>
        <pc:spChg chg="add del">
          <ac:chgData name="Himanshu Farkya" userId="318acdbe55207cd5" providerId="Windows Live" clId="Web-{B90E4E26-20A0-4D42-ACA7-D9F13754E3DA}" dt="2020-10-21T17:32:31.263" v="29"/>
          <ac:spMkLst>
            <pc:docMk/>
            <pc:sldMk cId="273689443" sldId="256"/>
            <ac:spMk id="73" creationId="{05C469C2-FE8F-491E-9139-7E7F8BB38179}"/>
          </ac:spMkLst>
        </pc:spChg>
        <pc:spChg chg="add del">
          <ac:chgData name="Himanshu Farkya" userId="318acdbe55207cd5" providerId="Windows Live" clId="Web-{B90E4E26-20A0-4D42-ACA7-D9F13754E3DA}" dt="2020-10-21T17:32:31.263" v="29"/>
          <ac:spMkLst>
            <pc:docMk/>
            <pc:sldMk cId="273689443" sldId="256"/>
            <ac:spMk id="75" creationId="{0D31E63E-1DE1-4400-9D1A-FA0378B291BD}"/>
          </ac:spMkLst>
        </pc:spChg>
        <pc:spChg chg="add del">
          <ac:chgData name="Himanshu Farkya" userId="318acdbe55207cd5" providerId="Windows Live" clId="Web-{B90E4E26-20A0-4D42-ACA7-D9F13754E3DA}" dt="2020-10-21T17:32:31.263" v="29"/>
          <ac:spMkLst>
            <pc:docMk/>
            <pc:sldMk cId="273689443" sldId="256"/>
            <ac:spMk id="77" creationId="{23C7736A-5A08-4021-9AB6-390DFF506AA8}"/>
          </ac:spMkLst>
        </pc:spChg>
        <pc:spChg chg="add del">
          <ac:chgData name="Himanshu Farkya" userId="318acdbe55207cd5" providerId="Windows Live" clId="Web-{B90E4E26-20A0-4D42-ACA7-D9F13754E3DA}" dt="2020-10-21T17:32:31.263" v="29"/>
          <ac:spMkLst>
            <pc:docMk/>
            <pc:sldMk cId="273689443" sldId="256"/>
            <ac:spMk id="79" creationId="{433DF4D3-8A35-461A-ABE0-F56B78A1371F}"/>
          </ac:spMkLst>
        </pc:spChg>
        <pc:spChg chg="add">
          <ac:chgData name="Himanshu Farkya" userId="318acdbe55207cd5" providerId="Windows Live" clId="Web-{B90E4E26-20A0-4D42-ACA7-D9F13754E3DA}" dt="2020-10-21T17:32:31.263" v="29"/>
          <ac:spMkLst>
            <pc:docMk/>
            <pc:sldMk cId="273689443" sldId="256"/>
            <ac:spMk id="81" creationId="{BA10B5F5-5513-4B59-B6AA-358DC44AC547}"/>
          </ac:spMkLst>
        </pc:spChg>
        <pc:spChg chg="add">
          <ac:chgData name="Himanshu Farkya" userId="318acdbe55207cd5" providerId="Windows Live" clId="Web-{B90E4E26-20A0-4D42-ACA7-D9F13754E3DA}" dt="2020-10-21T17:32:31.263" v="29"/>
          <ac:spMkLst>
            <pc:docMk/>
            <pc:sldMk cId="273689443" sldId="256"/>
            <ac:spMk id="86" creationId="{5A773C92-1C1B-4389-A0F6-38396ADC749A}"/>
          </ac:spMkLst>
        </pc:spChg>
        <pc:spChg chg="add">
          <ac:chgData name="Himanshu Farkya" userId="318acdbe55207cd5" providerId="Windows Live" clId="Web-{B90E4E26-20A0-4D42-ACA7-D9F13754E3DA}" dt="2020-10-21T17:32:31.263" v="29"/>
          <ac:spMkLst>
            <pc:docMk/>
            <pc:sldMk cId="273689443" sldId="256"/>
            <ac:spMk id="90" creationId="{F2668A15-36E1-4989-84BC-BA74B2CD27D3}"/>
          </ac:spMkLst>
        </pc:spChg>
        <pc:spChg chg="add del">
          <ac:chgData name="Himanshu Farkya" userId="318acdbe55207cd5" providerId="Windows Live" clId="Web-{B90E4E26-20A0-4D42-ACA7-D9F13754E3DA}" dt="2020-10-21T17:32:31.248" v="28"/>
          <ac:spMkLst>
            <pc:docMk/>
            <pc:sldMk cId="273689443" sldId="256"/>
            <ac:spMk id="112" creationId="{05C469C2-FE8F-491E-9139-7E7F8BB38179}"/>
          </ac:spMkLst>
        </pc:spChg>
        <pc:spChg chg="add del">
          <ac:chgData name="Himanshu Farkya" userId="318acdbe55207cd5" providerId="Windows Live" clId="Web-{B90E4E26-20A0-4D42-ACA7-D9F13754E3DA}" dt="2020-10-21T17:32:31.248" v="28"/>
          <ac:spMkLst>
            <pc:docMk/>
            <pc:sldMk cId="273689443" sldId="256"/>
            <ac:spMk id="114" creationId="{0D31E63E-1DE1-4400-9D1A-FA0378B291BD}"/>
          </ac:spMkLst>
        </pc:spChg>
        <pc:spChg chg="add del">
          <ac:chgData name="Himanshu Farkya" userId="318acdbe55207cd5" providerId="Windows Live" clId="Web-{B90E4E26-20A0-4D42-ACA7-D9F13754E3DA}" dt="2020-10-21T17:32:31.248" v="28"/>
          <ac:spMkLst>
            <pc:docMk/>
            <pc:sldMk cId="273689443" sldId="256"/>
            <ac:spMk id="116" creationId="{23C7736A-5A08-4021-9AB6-390DFF506AA8}"/>
          </ac:spMkLst>
        </pc:spChg>
        <pc:spChg chg="add del">
          <ac:chgData name="Himanshu Farkya" userId="318acdbe55207cd5" providerId="Windows Live" clId="Web-{B90E4E26-20A0-4D42-ACA7-D9F13754E3DA}" dt="2020-10-21T17:32:31.248" v="28"/>
          <ac:spMkLst>
            <pc:docMk/>
            <pc:sldMk cId="273689443" sldId="256"/>
            <ac:spMk id="118" creationId="{433DF4D3-8A35-461A-ABE0-F56B78A1371F}"/>
          </ac:spMkLst>
        </pc:spChg>
        <pc:grpChg chg="del">
          <ac:chgData name="Himanshu Farkya" userId="318acdbe55207cd5" providerId="Windows Live" clId="Web-{B90E4E26-20A0-4D42-ACA7-D9F13754E3DA}" dt="2020-10-21T17:31:38.966" v="20"/>
          <ac:grpSpMkLst>
            <pc:docMk/>
            <pc:sldMk cId="273689443" sldId="256"/>
            <ac:grpSpMk id="12" creationId="{5D1545E6-EB3C-4478-A661-A2CA963F129C}"/>
          </ac:grpSpMkLst>
        </pc:grpChg>
        <pc:grpChg chg="del">
          <ac:chgData name="Himanshu Farkya" userId="318acdbe55207cd5" providerId="Windows Live" clId="Web-{B90E4E26-20A0-4D42-ACA7-D9F13754E3DA}" dt="2020-10-21T17:31:38.966" v="20"/>
          <ac:grpSpMkLst>
            <pc:docMk/>
            <pc:sldMk cId="273689443" sldId="256"/>
            <ac:grpSpMk id="26" creationId="{40A75861-F6C5-44A9-B161-B03701CBDE0C}"/>
          </ac:grpSpMkLst>
        </pc:grpChg>
        <pc:grpChg chg="add del">
          <ac:chgData name="Himanshu Farkya" userId="318acdbe55207cd5" providerId="Windows Live" clId="Web-{B90E4E26-20A0-4D42-ACA7-D9F13754E3DA}" dt="2020-10-21T17:32:31.263" v="29"/>
          <ac:grpSpMkLst>
            <pc:docMk/>
            <pc:sldMk cId="273689443" sldId="256"/>
            <ac:grpSpMk id="45" creationId="{8D44E099-FC66-4167-A593-8F6FBB5EE0E6}"/>
          </ac:grpSpMkLst>
        </pc:grpChg>
        <pc:grpChg chg="add del">
          <ac:chgData name="Himanshu Farkya" userId="318acdbe55207cd5" providerId="Windows Live" clId="Web-{B90E4E26-20A0-4D42-ACA7-D9F13754E3DA}" dt="2020-10-21T17:32:31.263" v="29"/>
          <ac:grpSpMkLst>
            <pc:docMk/>
            <pc:sldMk cId="273689443" sldId="256"/>
            <ac:grpSpMk id="59" creationId="{629FAB3C-6A93-4306-8525-B9FC787B15FC}"/>
          </ac:grpSpMkLst>
        </pc:grpChg>
        <pc:grpChg chg="add del">
          <ac:chgData name="Himanshu Farkya" userId="318acdbe55207cd5" providerId="Windows Live" clId="Web-{B90E4E26-20A0-4D42-ACA7-D9F13754E3DA}" dt="2020-10-21T17:32:31.248" v="28"/>
          <ac:grpSpMkLst>
            <pc:docMk/>
            <pc:sldMk cId="273689443" sldId="256"/>
            <ac:grpSpMk id="84" creationId="{8D44E099-FC66-4167-A593-8F6FBB5EE0E6}"/>
          </ac:grpSpMkLst>
        </pc:grpChg>
        <pc:grpChg chg="add del">
          <ac:chgData name="Himanshu Farkya" userId="318acdbe55207cd5" providerId="Windows Live" clId="Web-{B90E4E26-20A0-4D42-ACA7-D9F13754E3DA}" dt="2020-10-21T17:32:31.248" v="28"/>
          <ac:grpSpMkLst>
            <pc:docMk/>
            <pc:sldMk cId="273689443" sldId="256"/>
            <ac:grpSpMk id="98" creationId="{629FAB3C-6A93-4306-8525-B9FC787B15FC}"/>
          </ac:grpSpMkLst>
        </pc:grpChg>
        <pc:picChg chg="del">
          <ac:chgData name="Himanshu Farkya" userId="318acdbe55207cd5" providerId="Windows Live" clId="Web-{B90E4E26-20A0-4D42-ACA7-D9F13754E3DA}" dt="2020-10-21T17:19:01.819" v="6"/>
          <ac:picMkLst>
            <pc:docMk/>
            <pc:sldMk cId="273689443" sldId="256"/>
            <ac:picMk id="4" creationId="{C9563B5E-69F5-4405-8050-A602888A1173}"/>
          </ac:picMkLst>
        </pc:picChg>
        <pc:picChg chg="del">
          <ac:chgData name="Himanshu Farkya" userId="318acdbe55207cd5" providerId="Windows Live" clId="Web-{B90E4E26-20A0-4D42-ACA7-D9F13754E3DA}" dt="2020-10-21T17:20:57.398" v="7"/>
          <ac:picMkLst>
            <pc:docMk/>
            <pc:sldMk cId="273689443" sldId="256"/>
            <ac:picMk id="5" creationId="{7374A439-3EA2-4D9E-94ED-3BCDD06C9D3F}"/>
          </ac:picMkLst>
        </pc:picChg>
        <pc:picChg chg="add del mod">
          <ac:chgData name="Himanshu Farkya" userId="318acdbe55207cd5" providerId="Windows Live" clId="Web-{B90E4E26-20A0-4D42-ACA7-D9F13754E3DA}" dt="2020-10-21T17:24:45.260" v="13"/>
          <ac:picMkLst>
            <pc:docMk/>
            <pc:sldMk cId="273689443" sldId="256"/>
            <ac:picMk id="6" creationId="{6C659885-E367-4B74-8696-5B22AF06A299}"/>
          </ac:picMkLst>
        </pc:picChg>
        <pc:picChg chg="add del mod">
          <ac:chgData name="Himanshu Farkya" userId="318acdbe55207cd5" providerId="Windows Live" clId="Web-{B90E4E26-20A0-4D42-ACA7-D9F13754E3DA}" dt="2020-10-21T17:24:34.463" v="12"/>
          <ac:picMkLst>
            <pc:docMk/>
            <pc:sldMk cId="273689443" sldId="256"/>
            <ac:picMk id="7" creationId="{6D377044-C33B-4051-B00E-7DDFCE469A9C}"/>
          </ac:picMkLst>
        </pc:picChg>
        <pc:picChg chg="add mod ord">
          <ac:chgData name="Himanshu Farkya" userId="318acdbe55207cd5" providerId="Windows Live" clId="Web-{B90E4E26-20A0-4D42-ACA7-D9F13754E3DA}" dt="2020-10-21T17:33:47.201" v="40" actId="14100"/>
          <ac:picMkLst>
            <pc:docMk/>
            <pc:sldMk cId="273689443" sldId="256"/>
            <ac:picMk id="9" creationId="{45899899-FAFB-4D47-A5D0-67F6CAA1FE68}"/>
          </ac:picMkLst>
        </pc:picChg>
        <pc:picChg chg="add mod ord">
          <ac:chgData name="Himanshu Farkya" userId="318acdbe55207cd5" providerId="Windows Live" clId="Web-{B90E4E26-20A0-4D42-ACA7-D9F13754E3DA}" dt="2020-10-21T17:32:31.263" v="29"/>
          <ac:picMkLst>
            <pc:docMk/>
            <pc:sldMk cId="273689443" sldId="256"/>
            <ac:picMk id="11" creationId="{EFEE1093-8D75-4C50-8FF3-CFF5547D5F78}"/>
          </ac:picMkLst>
        </pc:picChg>
        <pc:cxnChg chg="add">
          <ac:chgData name="Himanshu Farkya" userId="318acdbe55207cd5" providerId="Windows Live" clId="Web-{B90E4E26-20A0-4D42-ACA7-D9F13754E3DA}" dt="2020-10-21T17:32:31.263" v="29"/>
          <ac:cxnSpMkLst>
            <pc:docMk/>
            <pc:sldMk cId="273689443" sldId="256"/>
            <ac:cxnSpMk id="88" creationId="{68A8D426-A9C5-455E-BF48-DE291636145F}"/>
          </ac:cxnSpMkLst>
        </pc:cxnChg>
      </pc:sldChg>
      <pc:sldChg chg="addSp delSp modSp mod setBg">
        <pc:chgData name="Himanshu Farkya" userId="318acdbe55207cd5" providerId="Windows Live" clId="Web-{B90E4E26-20A0-4D42-ACA7-D9F13754E3DA}" dt="2020-10-21T17:37:20.093" v="60"/>
        <pc:sldMkLst>
          <pc:docMk/>
          <pc:sldMk cId="288783333" sldId="279"/>
        </pc:sldMkLst>
        <pc:spChg chg="mod">
          <ac:chgData name="Himanshu Farkya" userId="318acdbe55207cd5" providerId="Windows Live" clId="Web-{B90E4E26-20A0-4D42-ACA7-D9F13754E3DA}" dt="2020-10-21T17:37:20.062" v="59"/>
          <ac:spMkLst>
            <pc:docMk/>
            <pc:sldMk cId="288783333" sldId="279"/>
            <ac:spMk id="2" creationId="{FCD61EC4-E9E7-4B0C-93CB-4A27E0ABFBEB}"/>
          </ac:spMkLst>
        </pc:spChg>
        <pc:spChg chg="mod">
          <ac:chgData name="Himanshu Farkya" userId="318acdbe55207cd5" providerId="Windows Live" clId="Web-{B90E4E26-20A0-4D42-ACA7-D9F13754E3DA}" dt="2020-10-21T17:37:20.093" v="60"/>
          <ac:spMkLst>
            <pc:docMk/>
            <pc:sldMk cId="288783333" sldId="279"/>
            <ac:spMk id="3" creationId="{EB025CAB-F85E-454A-B574-C86DE5A4A0B2}"/>
          </ac:spMkLst>
        </pc:spChg>
        <pc:spChg chg="add del">
          <ac:chgData name="Himanshu Farkya" userId="318acdbe55207cd5" providerId="Windows Live" clId="Web-{B90E4E26-20A0-4D42-ACA7-D9F13754E3DA}" dt="2020-10-21T17:37:20.093" v="60"/>
          <ac:spMkLst>
            <pc:docMk/>
            <pc:sldMk cId="288783333" sldId="279"/>
            <ac:spMk id="8" creationId="{0A46F010-D160-4609-8979-FFD8C1EA6C43}"/>
          </ac:spMkLst>
        </pc:spChg>
        <pc:spChg chg="add del">
          <ac:chgData name="Himanshu Farkya" userId="318acdbe55207cd5" providerId="Windows Live" clId="Web-{B90E4E26-20A0-4D42-ACA7-D9F13754E3DA}" dt="2020-10-21T17:37:20.093" v="60"/>
          <ac:spMkLst>
            <pc:docMk/>
            <pc:sldMk cId="288783333" sldId="279"/>
            <ac:spMk id="10" creationId="{81B8C4F6-C3AC-4C94-8EC7-E4F7B7E9CDB6}"/>
          </ac:spMkLst>
        </pc:spChg>
        <pc:spChg chg="add del">
          <ac:chgData name="Himanshu Farkya" userId="318acdbe55207cd5" providerId="Windows Live" clId="Web-{B90E4E26-20A0-4D42-ACA7-D9F13754E3DA}" dt="2020-10-21T17:37:20.093" v="60"/>
          <ac:spMkLst>
            <pc:docMk/>
            <pc:sldMk cId="288783333" sldId="279"/>
            <ac:spMk id="40" creationId="{91328346-8BAD-4616-B50B-5CFDA5648D6A}"/>
          </ac:spMkLst>
        </pc:spChg>
        <pc:spChg chg="add del">
          <ac:chgData name="Himanshu Farkya" userId="318acdbe55207cd5" providerId="Windows Live" clId="Web-{B90E4E26-20A0-4D42-ACA7-D9F13754E3DA}" dt="2020-10-21T17:37:20.062" v="59"/>
          <ac:spMkLst>
            <pc:docMk/>
            <pc:sldMk cId="288783333" sldId="279"/>
            <ac:spMk id="42" creationId="{19FE08D8-CEA0-461E-870A-02CD15D9B9D2}"/>
          </ac:spMkLst>
        </pc:spChg>
        <pc:spChg chg="add del">
          <ac:chgData name="Himanshu Farkya" userId="318acdbe55207cd5" providerId="Windows Live" clId="Web-{B90E4E26-20A0-4D42-ACA7-D9F13754E3DA}" dt="2020-10-21T17:37:20.062" v="59"/>
          <ac:spMkLst>
            <pc:docMk/>
            <pc:sldMk cId="288783333" sldId="279"/>
            <ac:spMk id="43" creationId="{2B982904-A46E-41DF-BA98-61E2300C7DCB}"/>
          </ac:spMkLst>
        </pc:spChg>
        <pc:spChg chg="add del">
          <ac:chgData name="Himanshu Farkya" userId="318acdbe55207cd5" providerId="Windows Live" clId="Web-{B90E4E26-20A0-4D42-ACA7-D9F13754E3DA}" dt="2020-10-21T17:37:20.062" v="59"/>
          <ac:spMkLst>
            <pc:docMk/>
            <pc:sldMk cId="288783333" sldId="279"/>
            <ac:spMk id="44" creationId="{27018161-547E-48F7-A0D9-272C9EA5B379}"/>
          </ac:spMkLst>
        </pc:spChg>
        <pc:spChg chg="add del">
          <ac:chgData name="Himanshu Farkya" userId="318acdbe55207cd5" providerId="Windows Live" clId="Web-{B90E4E26-20A0-4D42-ACA7-D9F13754E3DA}" dt="2020-10-21T17:36:55.672" v="57"/>
          <ac:spMkLst>
            <pc:docMk/>
            <pc:sldMk cId="288783333" sldId="279"/>
            <ac:spMk id="45" creationId="{CD306B45-25EE-434D-ABA9-A27B79320CFF}"/>
          </ac:spMkLst>
        </pc:spChg>
        <pc:spChg chg="add">
          <ac:chgData name="Himanshu Farkya" userId="318acdbe55207cd5" providerId="Windows Live" clId="Web-{B90E4E26-20A0-4D42-ACA7-D9F13754E3DA}" dt="2020-10-21T17:37:20.093" v="60"/>
          <ac:spMkLst>
            <pc:docMk/>
            <pc:sldMk cId="288783333" sldId="279"/>
            <ac:spMk id="46" creationId="{0A46F010-D160-4609-8979-FFD8C1EA6C43}"/>
          </ac:spMkLst>
        </pc:spChg>
        <pc:spChg chg="add del">
          <ac:chgData name="Himanshu Farkya" userId="318acdbe55207cd5" providerId="Windows Live" clId="Web-{B90E4E26-20A0-4D42-ACA7-D9F13754E3DA}" dt="2020-10-21T17:36:55.672" v="57"/>
          <ac:spMkLst>
            <pc:docMk/>
            <pc:sldMk cId="288783333" sldId="279"/>
            <ac:spMk id="47" creationId="{0A42F85E-4939-431E-8B4A-EC07C8E0AB65}"/>
          </ac:spMkLst>
        </pc:spChg>
        <pc:spChg chg="add">
          <ac:chgData name="Himanshu Farkya" userId="318acdbe55207cd5" providerId="Windows Live" clId="Web-{B90E4E26-20A0-4D42-ACA7-D9F13754E3DA}" dt="2020-10-21T17:37:20.093" v="60"/>
          <ac:spMkLst>
            <pc:docMk/>
            <pc:sldMk cId="288783333" sldId="279"/>
            <ac:spMk id="48" creationId="{81B8C4F6-C3AC-4C94-8EC7-E4F7B7E9CDB6}"/>
          </ac:spMkLst>
        </pc:spChg>
        <pc:spChg chg="add">
          <ac:chgData name="Himanshu Farkya" userId="318acdbe55207cd5" providerId="Windows Live" clId="Web-{B90E4E26-20A0-4D42-ACA7-D9F13754E3DA}" dt="2020-10-21T17:37:20.093" v="60"/>
          <ac:spMkLst>
            <pc:docMk/>
            <pc:sldMk cId="288783333" sldId="279"/>
            <ac:spMk id="77" creationId="{91328346-8BAD-4616-B50B-5CFDA5648D6A}"/>
          </ac:spMkLst>
        </pc:spChg>
        <pc:grpChg chg="add del">
          <ac:chgData name="Himanshu Farkya" userId="318acdbe55207cd5" providerId="Windows Live" clId="Web-{B90E4E26-20A0-4D42-ACA7-D9F13754E3DA}" dt="2020-10-21T17:37:20.093" v="60"/>
          <ac:grpSpMkLst>
            <pc:docMk/>
            <pc:sldMk cId="288783333" sldId="279"/>
            <ac:grpSpMk id="12" creationId="{0B789310-9859-4942-98C8-3D2F12AAAE73}"/>
          </ac:grpSpMkLst>
        </pc:grpChg>
        <pc:grpChg chg="add del">
          <ac:chgData name="Himanshu Farkya" userId="318acdbe55207cd5" providerId="Windows Live" clId="Web-{B90E4E26-20A0-4D42-ACA7-D9F13754E3DA}" dt="2020-10-21T17:37:20.093" v="60"/>
          <ac:grpSpMkLst>
            <pc:docMk/>
            <pc:sldMk cId="288783333" sldId="279"/>
            <ac:grpSpMk id="26" creationId="{6F1CEC7A-E419-4950-AA57-B00546C29CAF}"/>
          </ac:grpSpMkLst>
        </pc:grpChg>
        <pc:grpChg chg="add del">
          <ac:chgData name="Himanshu Farkya" userId="318acdbe55207cd5" providerId="Windows Live" clId="Web-{B90E4E26-20A0-4D42-ACA7-D9F13754E3DA}" dt="2020-10-21T17:36:55.672" v="57"/>
          <ac:grpSpMkLst>
            <pc:docMk/>
            <pc:sldMk cId="288783333" sldId="279"/>
            <ac:grpSpMk id="51" creationId="{5D2B17EF-74EB-4C33-B2E2-8E727B2E7D68}"/>
          </ac:grpSpMkLst>
        </pc:grpChg>
        <pc:grpChg chg="add">
          <ac:chgData name="Himanshu Farkya" userId="318acdbe55207cd5" providerId="Windows Live" clId="Web-{B90E4E26-20A0-4D42-ACA7-D9F13754E3DA}" dt="2020-10-21T17:37:20.093" v="60"/>
          <ac:grpSpMkLst>
            <pc:docMk/>
            <pc:sldMk cId="288783333" sldId="279"/>
            <ac:grpSpMk id="62" creationId="{0B789310-9859-4942-98C8-3D2F12AAAE73}"/>
          </ac:grpSpMkLst>
        </pc:grpChg>
        <pc:grpChg chg="add">
          <ac:chgData name="Himanshu Farkya" userId="318acdbe55207cd5" providerId="Windows Live" clId="Web-{B90E4E26-20A0-4D42-ACA7-D9F13754E3DA}" dt="2020-10-21T17:37:20.093" v="60"/>
          <ac:grpSpMkLst>
            <pc:docMk/>
            <pc:sldMk cId="288783333" sldId="279"/>
            <ac:grpSpMk id="63" creationId="{6F1CEC7A-E419-4950-AA57-B00546C29CAF}"/>
          </ac:grpSpMkLst>
        </pc:grpChg>
        <pc:cxnChg chg="add del">
          <ac:chgData name="Himanshu Farkya" userId="318acdbe55207cd5" providerId="Windows Live" clId="Web-{B90E4E26-20A0-4D42-ACA7-D9F13754E3DA}" dt="2020-10-21T17:36:55.672" v="57"/>
          <ac:cxnSpMkLst>
            <pc:docMk/>
            <pc:sldMk cId="288783333" sldId="279"/>
            <ac:cxnSpMk id="49" creationId="{27EBB3F9-D6F7-4F6A-8843-9FEBA15E4969}"/>
          </ac:cxnSpMkLst>
        </pc:cxnChg>
      </pc:sldChg>
      <pc:sldChg chg="del">
        <pc:chgData name="Himanshu Farkya" userId="318acdbe55207cd5" providerId="Windows Live" clId="Web-{B90E4E26-20A0-4D42-ACA7-D9F13754E3DA}" dt="2020-10-21T17:18:37.413" v="5"/>
        <pc:sldMkLst>
          <pc:docMk/>
          <pc:sldMk cId="2466562923" sldId="286"/>
        </pc:sldMkLst>
      </pc:sldChg>
      <pc:sldChg chg="del">
        <pc:chgData name="Himanshu Farkya" userId="318acdbe55207cd5" providerId="Windows Live" clId="Web-{B90E4E26-20A0-4D42-ACA7-D9F13754E3DA}" dt="2020-10-21T17:18:29.569" v="4"/>
        <pc:sldMkLst>
          <pc:docMk/>
          <pc:sldMk cId="3702143782" sldId="287"/>
        </pc:sldMkLst>
      </pc:sldChg>
    </pc:docChg>
  </pc:docChgLst>
  <pc:docChgLst>
    <pc:chgData name="Shashwat Jha" userId="25d2bef9cfc090b0" providerId="LiveId" clId="{BECA3B36-709F-40F9-9E28-4908E95E0A85}"/>
    <pc:docChg chg="custSel addSld delSld modSld sldOrd modSection">
      <pc:chgData name="Shashwat Jha" userId="25d2bef9cfc090b0" providerId="LiveId" clId="{BECA3B36-709F-40F9-9E28-4908E95E0A85}" dt="2020-10-26T18:35:15.072" v="107" actId="1076"/>
      <pc:docMkLst>
        <pc:docMk/>
      </pc:docMkLst>
      <pc:sldChg chg="ord">
        <pc:chgData name="Shashwat Jha" userId="25d2bef9cfc090b0" providerId="LiveId" clId="{BECA3B36-709F-40F9-9E28-4908E95E0A85}" dt="2020-10-19T19:00:10.578" v="68"/>
        <pc:sldMkLst>
          <pc:docMk/>
          <pc:sldMk cId="273689443" sldId="256"/>
        </pc:sldMkLst>
      </pc:sldChg>
      <pc:sldChg chg="ord">
        <pc:chgData name="Shashwat Jha" userId="25d2bef9cfc090b0" providerId="LiveId" clId="{BECA3B36-709F-40F9-9E28-4908E95E0A85}" dt="2020-10-19T17:17:34.265" v="49"/>
        <pc:sldMkLst>
          <pc:docMk/>
          <pc:sldMk cId="1797555327" sldId="265"/>
        </pc:sldMkLst>
      </pc:sldChg>
      <pc:sldChg chg="modSp mod">
        <pc:chgData name="Shashwat Jha" userId="25d2bef9cfc090b0" providerId="LiveId" clId="{BECA3B36-709F-40F9-9E28-4908E95E0A85}" dt="2020-10-19T16:59:36.164" v="46" actId="14100"/>
        <pc:sldMkLst>
          <pc:docMk/>
          <pc:sldMk cId="1136293756" sldId="270"/>
        </pc:sldMkLst>
        <pc:spChg chg="mod">
          <ac:chgData name="Shashwat Jha" userId="25d2bef9cfc090b0" providerId="LiveId" clId="{BECA3B36-709F-40F9-9E28-4908E95E0A85}" dt="2020-10-19T16:57:24.326" v="45" actId="122"/>
          <ac:spMkLst>
            <pc:docMk/>
            <pc:sldMk cId="1136293756" sldId="270"/>
            <ac:spMk id="2" creationId="{D639E924-23BE-410D-BBA5-2C12FCD7D853}"/>
          </ac:spMkLst>
        </pc:spChg>
        <pc:spChg chg="mod">
          <ac:chgData name="Shashwat Jha" userId="25d2bef9cfc090b0" providerId="LiveId" clId="{BECA3B36-709F-40F9-9E28-4908E95E0A85}" dt="2020-10-19T16:59:36.164" v="46" actId="14100"/>
          <ac:spMkLst>
            <pc:docMk/>
            <pc:sldMk cId="1136293756" sldId="270"/>
            <ac:spMk id="3" creationId="{B11AA1AD-ACAC-452C-99A5-0C178175759C}"/>
          </ac:spMkLst>
        </pc:spChg>
      </pc:sldChg>
      <pc:sldChg chg="addSp delSp modSp mod">
        <pc:chgData name="Shashwat Jha" userId="25d2bef9cfc090b0" providerId="LiveId" clId="{BECA3B36-709F-40F9-9E28-4908E95E0A85}" dt="2020-10-26T18:35:15.072" v="107" actId="1076"/>
        <pc:sldMkLst>
          <pc:docMk/>
          <pc:sldMk cId="185840280" sldId="277"/>
        </pc:sldMkLst>
        <pc:spChg chg="add mod">
          <ac:chgData name="Shashwat Jha" userId="25d2bef9cfc090b0" providerId="LiveId" clId="{BECA3B36-709F-40F9-9E28-4908E95E0A85}" dt="2020-10-26T18:35:10.940" v="106" actId="1076"/>
          <ac:spMkLst>
            <pc:docMk/>
            <pc:sldMk cId="185840280" sldId="277"/>
            <ac:spMk id="9" creationId="{2429DAE1-20DC-4F95-B820-B98E38A6B3BE}"/>
          </ac:spMkLst>
        </pc:spChg>
        <pc:picChg chg="del">
          <ac:chgData name="Shashwat Jha" userId="25d2bef9cfc090b0" providerId="LiveId" clId="{BECA3B36-709F-40F9-9E28-4908E95E0A85}" dt="2020-10-26T18:34:39.221" v="98" actId="21"/>
          <ac:picMkLst>
            <pc:docMk/>
            <pc:sldMk cId="185840280" sldId="277"/>
            <ac:picMk id="4" creationId="{DE87F4A7-F565-4A33-8B02-E0CEFAA23094}"/>
          </ac:picMkLst>
        </pc:picChg>
        <pc:picChg chg="add mod">
          <ac:chgData name="Shashwat Jha" userId="25d2bef9cfc090b0" providerId="LiveId" clId="{BECA3B36-709F-40F9-9E28-4908E95E0A85}" dt="2020-10-26T18:35:15.072" v="107" actId="1076"/>
          <ac:picMkLst>
            <pc:docMk/>
            <pc:sldMk cId="185840280" sldId="277"/>
            <ac:picMk id="7" creationId="{84E9A34C-C161-45DD-8CD6-7C89455FE3EA}"/>
          </ac:picMkLst>
        </pc:picChg>
      </pc:sldChg>
      <pc:sldChg chg="addSp delSp modSp new mod modAnim">
        <pc:chgData name="Shashwat Jha" userId="25d2bef9cfc090b0" providerId="LiveId" clId="{BECA3B36-709F-40F9-9E28-4908E95E0A85}" dt="2020-10-14T07:31:11.163" v="43" actId="122"/>
        <pc:sldMkLst>
          <pc:docMk/>
          <pc:sldMk cId="3148172422" sldId="278"/>
        </pc:sldMkLst>
        <pc:spChg chg="mod">
          <ac:chgData name="Shashwat Jha" userId="25d2bef9cfc090b0" providerId="LiveId" clId="{BECA3B36-709F-40F9-9E28-4908E95E0A85}" dt="2020-10-14T07:31:11.163" v="43" actId="122"/>
          <ac:spMkLst>
            <pc:docMk/>
            <pc:sldMk cId="3148172422" sldId="278"/>
            <ac:spMk id="2" creationId="{DAB91E44-F42E-4BFB-8A1D-E687C1E97EEB}"/>
          </ac:spMkLst>
        </pc:spChg>
        <pc:spChg chg="del mod">
          <ac:chgData name="Shashwat Jha" userId="25d2bef9cfc090b0" providerId="LiveId" clId="{BECA3B36-709F-40F9-9E28-4908E95E0A85}" dt="2020-10-14T07:30:51.861" v="39"/>
          <ac:spMkLst>
            <pc:docMk/>
            <pc:sldMk cId="3148172422" sldId="278"/>
            <ac:spMk id="3" creationId="{64299C7F-867B-4CC2-9A88-83C8800D78E2}"/>
          </ac:spMkLst>
        </pc:spChg>
        <pc:picChg chg="add mod">
          <ac:chgData name="Shashwat Jha" userId="25d2bef9cfc090b0" providerId="LiveId" clId="{BECA3B36-709F-40F9-9E28-4908E95E0A85}" dt="2020-10-14T07:31:00.973" v="42" actId="14100"/>
          <ac:picMkLst>
            <pc:docMk/>
            <pc:sldMk cId="3148172422" sldId="278"/>
            <ac:picMk id="4" creationId="{57183ACC-537D-412C-93DA-685A26A20AAD}"/>
          </ac:picMkLst>
        </pc:picChg>
      </pc:sldChg>
      <pc:sldChg chg="modSp new mod">
        <pc:chgData name="Shashwat Jha" userId="25d2bef9cfc090b0" providerId="LiveId" clId="{BECA3B36-709F-40F9-9E28-4908E95E0A85}" dt="2020-10-19T17:21:22.926" v="63" actId="20577"/>
        <pc:sldMkLst>
          <pc:docMk/>
          <pc:sldMk cId="3803502690" sldId="279"/>
        </pc:sldMkLst>
        <pc:spChg chg="mod">
          <ac:chgData name="Shashwat Jha" userId="25d2bef9cfc090b0" providerId="LiveId" clId="{BECA3B36-709F-40F9-9E28-4908E95E0A85}" dt="2020-10-19T17:21:22.926" v="63" actId="20577"/>
          <ac:spMkLst>
            <pc:docMk/>
            <pc:sldMk cId="3803502690" sldId="279"/>
            <ac:spMk id="2" creationId="{7241CE03-D2EB-40D1-A1E1-BAAC5AC2261C}"/>
          </ac:spMkLst>
        </pc:spChg>
      </pc:sldChg>
      <pc:sldChg chg="del">
        <pc:chgData name="Shashwat Jha" userId="25d2bef9cfc090b0" providerId="LiveId" clId="{BECA3B36-709F-40F9-9E28-4908E95E0A85}" dt="2020-10-19T19:00:04.537" v="64" actId="47"/>
        <pc:sldMkLst>
          <pc:docMk/>
          <pc:sldMk cId="3803502690" sldId="286"/>
        </pc:sldMkLst>
      </pc:sldChg>
      <pc:sldChg chg="addSp delSp modSp new mod modAnim">
        <pc:chgData name="Shashwat Jha" userId="25d2bef9cfc090b0" providerId="LiveId" clId="{BECA3B36-709F-40F9-9E28-4908E95E0A85}" dt="2020-10-26T18:30:01.305" v="96" actId="1076"/>
        <pc:sldMkLst>
          <pc:docMk/>
          <pc:sldMk cId="3762981297" sldId="296"/>
        </pc:sldMkLst>
        <pc:spChg chg="mod">
          <ac:chgData name="Shashwat Jha" userId="25d2bef9cfc090b0" providerId="LiveId" clId="{BECA3B36-709F-40F9-9E28-4908E95E0A85}" dt="2020-10-26T18:30:01.305" v="96" actId="1076"/>
          <ac:spMkLst>
            <pc:docMk/>
            <pc:sldMk cId="3762981297" sldId="296"/>
            <ac:spMk id="2" creationId="{88E7D899-D74F-4CD6-8AE7-1A884F9961B5}"/>
          </ac:spMkLst>
        </pc:spChg>
        <pc:spChg chg="del">
          <ac:chgData name="Shashwat Jha" userId="25d2bef9cfc090b0" providerId="LiveId" clId="{BECA3B36-709F-40F9-9E28-4908E95E0A85}" dt="2020-10-26T18:29:10.392" v="70"/>
          <ac:spMkLst>
            <pc:docMk/>
            <pc:sldMk cId="3762981297" sldId="296"/>
            <ac:spMk id="3" creationId="{8B15AFB4-318F-49D9-8564-9722434DC880}"/>
          </ac:spMkLst>
        </pc:spChg>
        <pc:picChg chg="add mod">
          <ac:chgData name="Shashwat Jha" userId="25d2bef9cfc090b0" providerId="LiveId" clId="{BECA3B36-709F-40F9-9E28-4908E95E0A85}" dt="2020-10-26T18:29:57.252" v="95" actId="1076"/>
          <ac:picMkLst>
            <pc:docMk/>
            <pc:sldMk cId="3762981297" sldId="296"/>
            <ac:picMk id="4" creationId="{AF5E005A-5971-4171-A357-0B3C0C01A53A}"/>
          </ac:picMkLst>
        </pc:picChg>
      </pc:sldChg>
    </pc:docChg>
  </pc:docChgLst>
  <pc:docChgLst>
    <pc:chgData name="Guest User" providerId="Windows Live" clId="Web-{C197954E-82D7-40D7-B75D-91CA78BB7C63}"/>
    <pc:docChg chg="modSld">
      <pc:chgData name="Guest User" userId="" providerId="Windows Live" clId="Web-{C197954E-82D7-40D7-B75D-91CA78BB7C63}" dt="2020-10-23T13:02:12.573" v="0" actId="1076"/>
      <pc:docMkLst>
        <pc:docMk/>
      </pc:docMkLst>
      <pc:sldChg chg="modSp">
        <pc:chgData name="Guest User" userId="" providerId="Windows Live" clId="Web-{C197954E-82D7-40D7-B75D-91CA78BB7C63}" dt="2020-10-23T13:02:12.573" v="0" actId="1076"/>
        <pc:sldMkLst>
          <pc:docMk/>
          <pc:sldMk cId="2581376951" sldId="261"/>
        </pc:sldMkLst>
        <pc:picChg chg="mod">
          <ac:chgData name="Guest User" userId="" providerId="Windows Live" clId="Web-{C197954E-82D7-40D7-B75D-91CA78BB7C63}" dt="2020-10-23T13:02:12.573" v="0" actId="1076"/>
          <ac:picMkLst>
            <pc:docMk/>
            <pc:sldMk cId="2581376951" sldId="261"/>
            <ac:picMk id="196" creationId="{C6061F38-1257-4A5D-81FD-CB89D8E1F8B7}"/>
          </ac:picMkLst>
        </pc:picChg>
      </pc:sldChg>
    </pc:docChg>
  </pc:docChgLst>
  <pc:docChgLst>
    <pc:chgData name="Shashwat Jha" userId="25d2bef9cfc090b0" providerId="Windows Live" clId="Web-{D674B2B8-FC4E-4549-9CD7-0203DB4F2EFC}"/>
    <pc:docChg chg="modSld">
      <pc:chgData name="Shashwat Jha" userId="25d2bef9cfc090b0" providerId="Windows Live" clId="Web-{D674B2B8-FC4E-4549-9CD7-0203DB4F2EFC}" dt="2020-10-22T06:45:47.006" v="24" actId="20577"/>
      <pc:docMkLst>
        <pc:docMk/>
      </pc:docMkLst>
      <pc:sldChg chg="modSp">
        <pc:chgData name="Shashwat Jha" userId="25d2bef9cfc090b0" providerId="Windows Live" clId="Web-{D674B2B8-FC4E-4549-9CD7-0203DB4F2EFC}" dt="2020-10-22T06:45:47.006" v="23" actId="20577"/>
        <pc:sldMkLst>
          <pc:docMk/>
          <pc:sldMk cId="179282874" sldId="260"/>
        </pc:sldMkLst>
        <pc:spChg chg="mod">
          <ac:chgData name="Shashwat Jha" userId="25d2bef9cfc090b0" providerId="Windows Live" clId="Web-{D674B2B8-FC4E-4549-9CD7-0203DB4F2EFC}" dt="2020-10-22T06:45:47.006" v="23" actId="20577"/>
          <ac:spMkLst>
            <pc:docMk/>
            <pc:sldMk cId="179282874" sldId="260"/>
            <ac:spMk id="3" creationId="{4C07F9E3-611E-4BB8-9760-DF0F98638466}"/>
          </ac:spMkLst>
        </pc:spChg>
      </pc:sldChg>
      <pc:sldChg chg="modSp">
        <pc:chgData name="Shashwat Jha" userId="25d2bef9cfc090b0" providerId="Windows Live" clId="Web-{D674B2B8-FC4E-4549-9CD7-0203DB4F2EFC}" dt="2020-10-22T06:45:35.460" v="15" actId="20577"/>
        <pc:sldMkLst>
          <pc:docMk/>
          <pc:sldMk cId="2483408956" sldId="264"/>
        </pc:sldMkLst>
        <pc:spChg chg="mod">
          <ac:chgData name="Shashwat Jha" userId="25d2bef9cfc090b0" providerId="Windows Live" clId="Web-{D674B2B8-FC4E-4549-9CD7-0203DB4F2EFC}" dt="2020-10-22T06:45:35.460" v="15" actId="20577"/>
          <ac:spMkLst>
            <pc:docMk/>
            <pc:sldMk cId="2483408956" sldId="264"/>
            <ac:spMk id="3" creationId="{547E1681-E688-4070-83B4-78F81CD66830}"/>
          </ac:spMkLst>
        </pc:spChg>
      </pc:sldChg>
      <pc:sldChg chg="modSp">
        <pc:chgData name="Shashwat Jha" userId="25d2bef9cfc090b0" providerId="Windows Live" clId="Web-{D674B2B8-FC4E-4549-9CD7-0203DB4F2EFC}" dt="2020-10-22T06:43:38.647" v="7" actId="20577"/>
        <pc:sldMkLst>
          <pc:docMk/>
          <pc:sldMk cId="288783333" sldId="279"/>
        </pc:sldMkLst>
        <pc:spChg chg="mod">
          <ac:chgData name="Shashwat Jha" userId="25d2bef9cfc090b0" providerId="Windows Live" clId="Web-{D674B2B8-FC4E-4549-9CD7-0203DB4F2EFC}" dt="2020-10-22T06:43:38.647" v="7" actId="20577"/>
          <ac:spMkLst>
            <pc:docMk/>
            <pc:sldMk cId="288783333" sldId="279"/>
            <ac:spMk id="3" creationId="{EB025CAB-F85E-454A-B574-C86DE5A4A0B2}"/>
          </ac:spMkLst>
        </pc:spChg>
      </pc:sldChg>
    </pc:docChg>
  </pc:docChgLst>
  <pc:docChgLst>
    <pc:chgData name="Himanshu Farkya" userId="318acdbe55207cd5" providerId="LiveId" clId="{E6384659-EAB5-4424-9666-6E57F7D97A17}"/>
    <pc:docChg chg="custSel modSld">
      <pc:chgData name="Himanshu Farkya" userId="318acdbe55207cd5" providerId="LiveId" clId="{E6384659-EAB5-4424-9666-6E57F7D97A17}" dt="2020-10-22T16:00:45.252" v="8" actId="14100"/>
      <pc:docMkLst>
        <pc:docMk/>
      </pc:docMkLst>
      <pc:sldChg chg="addSp delSp modSp mod modAnim">
        <pc:chgData name="Himanshu Farkya" userId="318acdbe55207cd5" providerId="LiveId" clId="{E6384659-EAB5-4424-9666-6E57F7D97A17}" dt="2020-10-22T16:00:45.252" v="8" actId="14100"/>
        <pc:sldMkLst>
          <pc:docMk/>
          <pc:sldMk cId="966735862" sldId="294"/>
        </pc:sldMkLst>
        <pc:spChg chg="del">
          <ac:chgData name="Himanshu Farkya" userId="318acdbe55207cd5" providerId="LiveId" clId="{E6384659-EAB5-4424-9666-6E57F7D97A17}" dt="2020-10-22T15:58:50.342" v="0" actId="21"/>
          <ac:spMkLst>
            <pc:docMk/>
            <pc:sldMk cId="966735862" sldId="294"/>
            <ac:spMk id="4" creationId="{9A37530D-C4D3-4C75-A617-63B611C2EC89}"/>
          </ac:spMkLst>
        </pc:spChg>
        <pc:picChg chg="add mod">
          <ac:chgData name="Himanshu Farkya" userId="318acdbe55207cd5" providerId="LiveId" clId="{E6384659-EAB5-4424-9666-6E57F7D97A17}" dt="2020-10-22T16:00:45.252" v="8" actId="14100"/>
          <ac:picMkLst>
            <pc:docMk/>
            <pc:sldMk cId="966735862" sldId="294"/>
            <ac:picMk id="3" creationId="{26486088-7750-4979-AF30-F508DAB80D53}"/>
          </ac:picMkLst>
        </pc:picChg>
      </pc:sldChg>
    </pc:docChg>
  </pc:docChgLst>
  <pc:docChgLst>
    <pc:chgData name="Shashwat Jha" userId="25d2bef9cfc090b0" providerId="Windows Live" clId="Web-{9D6CF8BA-AA81-4B92-8BAC-F4AE06EBF5AF}"/>
    <pc:docChg chg="addSld modSld modSection">
      <pc:chgData name="Shashwat Jha" userId="25d2bef9cfc090b0" providerId="Windows Live" clId="Web-{9D6CF8BA-AA81-4B92-8BAC-F4AE06EBF5AF}" dt="2020-10-19T17:33:02.558" v="3"/>
      <pc:docMkLst>
        <pc:docMk/>
      </pc:docMkLst>
      <pc:sldChg chg="modSp">
        <pc:chgData name="Shashwat Jha" userId="25d2bef9cfc090b0" providerId="Windows Live" clId="Web-{9D6CF8BA-AA81-4B92-8BAC-F4AE06EBF5AF}" dt="2020-10-19T17:31:13.730" v="2" actId="20577"/>
        <pc:sldMkLst>
          <pc:docMk/>
          <pc:sldMk cId="1797555327" sldId="265"/>
        </pc:sldMkLst>
        <pc:spChg chg="mod">
          <ac:chgData name="Shashwat Jha" userId="25d2bef9cfc090b0" providerId="Windows Live" clId="Web-{9D6CF8BA-AA81-4B92-8BAC-F4AE06EBF5AF}" dt="2020-10-19T17:29:24.620" v="1" actId="14100"/>
          <ac:spMkLst>
            <pc:docMk/>
            <pc:sldMk cId="1797555327" sldId="265"/>
            <ac:spMk id="2" creationId="{A3BA0DFC-29E6-45DE-BB6D-42C1089D2D96}"/>
          </ac:spMkLst>
        </pc:spChg>
        <pc:graphicFrameChg chg="mod modGraphic">
          <ac:chgData name="Shashwat Jha" userId="25d2bef9cfc090b0" providerId="Windows Live" clId="Web-{9D6CF8BA-AA81-4B92-8BAC-F4AE06EBF5AF}" dt="2020-10-19T17:31:13.730" v="2" actId="20577"/>
          <ac:graphicFrameMkLst>
            <pc:docMk/>
            <pc:sldMk cId="1797555327" sldId="265"/>
            <ac:graphicFrameMk id="4" creationId="{AFC00E8B-31D6-47C8-B71F-DDFFBB313C12}"/>
          </ac:graphicFrameMkLst>
        </pc:graphicFrameChg>
      </pc:sldChg>
      <pc:sldChg chg="new">
        <pc:chgData name="Shashwat Jha" userId="25d2bef9cfc090b0" providerId="Windows Live" clId="Web-{9D6CF8BA-AA81-4B92-8BAC-F4AE06EBF5AF}" dt="2020-10-19T17:33:02.558" v="3"/>
        <pc:sldMkLst>
          <pc:docMk/>
          <pc:sldMk cId="288783333" sldId="279"/>
        </pc:sldMkLst>
      </pc:sldChg>
    </pc:docChg>
  </pc:docChgLst>
  <pc:docChgLst>
    <pc:chgData name="Shashwat Jha" userId="25d2bef9cfc090b0" providerId="Windows Live" clId="Web-{39CA90EB-B353-4585-ACDC-9261B169B41E}"/>
    <pc:docChg chg="modSld">
      <pc:chgData name="Shashwat Jha" userId="25d2bef9cfc090b0" providerId="Windows Live" clId="Web-{39CA90EB-B353-4585-ACDC-9261B169B41E}" dt="2020-10-22T19:25:38.221" v="254" actId="20577"/>
      <pc:docMkLst>
        <pc:docMk/>
      </pc:docMkLst>
      <pc:sldChg chg="delSp modSp">
        <pc:chgData name="Shashwat Jha" userId="25d2bef9cfc090b0" providerId="Windows Live" clId="Web-{39CA90EB-B353-4585-ACDC-9261B169B41E}" dt="2020-10-22T18:55:46.036" v="13"/>
        <pc:sldMkLst>
          <pc:docMk/>
          <pc:sldMk cId="1308912358" sldId="262"/>
        </pc:sldMkLst>
        <pc:spChg chg="mod">
          <ac:chgData name="Shashwat Jha" userId="25d2bef9cfc090b0" providerId="Windows Live" clId="Web-{39CA90EB-B353-4585-ACDC-9261B169B41E}" dt="2020-10-22T18:52:45.036" v="7" actId="14100"/>
          <ac:spMkLst>
            <pc:docMk/>
            <pc:sldMk cId="1308912358" sldId="262"/>
            <ac:spMk id="3" creationId="{67CB1E71-D096-47ED-AA6B-F31DA1E887F5}"/>
          </ac:spMkLst>
        </pc:spChg>
        <pc:picChg chg="del mod">
          <ac:chgData name="Shashwat Jha" userId="25d2bef9cfc090b0" providerId="Windows Live" clId="Web-{39CA90EB-B353-4585-ACDC-9261B169B41E}" dt="2020-10-22T18:55:46.036" v="13"/>
          <ac:picMkLst>
            <pc:docMk/>
            <pc:sldMk cId="1308912358" sldId="262"/>
            <ac:picMk id="4" creationId="{04A96381-544D-4299-8771-206A7748B79B}"/>
          </ac:picMkLst>
        </pc:picChg>
        <pc:picChg chg="mod">
          <ac:chgData name="Shashwat Jha" userId="25d2bef9cfc090b0" providerId="Windows Live" clId="Web-{39CA90EB-B353-4585-ACDC-9261B169B41E}" dt="2020-10-22T18:51:51.864" v="1" actId="14100"/>
          <ac:picMkLst>
            <pc:docMk/>
            <pc:sldMk cId="1308912358" sldId="262"/>
            <ac:picMk id="6" creationId="{2D410354-3953-4E93-A9F2-14CBB69162FD}"/>
          </ac:picMkLst>
        </pc:picChg>
        <pc:picChg chg="mod">
          <ac:chgData name="Shashwat Jha" userId="25d2bef9cfc090b0" providerId="Windows Live" clId="Web-{39CA90EB-B353-4585-ACDC-9261B169B41E}" dt="2020-10-22T18:51:52.489" v="6" actId="1076"/>
          <ac:picMkLst>
            <pc:docMk/>
            <pc:sldMk cId="1308912358" sldId="262"/>
            <ac:picMk id="7" creationId="{5934D465-19C8-41DB-A26A-FE494B6BE021}"/>
          </ac:picMkLst>
        </pc:picChg>
      </pc:sldChg>
      <pc:sldChg chg="addSp modSp">
        <pc:chgData name="Shashwat Jha" userId="25d2bef9cfc090b0" providerId="Windows Live" clId="Web-{39CA90EB-B353-4585-ACDC-9261B169B41E}" dt="2020-10-22T19:07:11.622" v="39" actId="14100"/>
        <pc:sldMkLst>
          <pc:docMk/>
          <pc:sldMk cId="3667835608" sldId="275"/>
        </pc:sldMkLst>
        <pc:spChg chg="mod">
          <ac:chgData name="Shashwat Jha" userId="25d2bef9cfc090b0" providerId="Windows Live" clId="Web-{39CA90EB-B353-4585-ACDC-9261B169B41E}" dt="2020-10-22T19:05:49.293" v="32" actId="20577"/>
          <ac:spMkLst>
            <pc:docMk/>
            <pc:sldMk cId="3667835608" sldId="275"/>
            <ac:spMk id="2" creationId="{97CBDF2C-40A6-4847-945F-C58E74AB8462}"/>
          </ac:spMkLst>
        </pc:spChg>
        <pc:picChg chg="add mod">
          <ac:chgData name="Shashwat Jha" userId="25d2bef9cfc090b0" providerId="Windows Live" clId="Web-{39CA90EB-B353-4585-ACDC-9261B169B41E}" dt="2020-10-22T19:07:11.622" v="39" actId="14100"/>
          <ac:picMkLst>
            <pc:docMk/>
            <pc:sldMk cId="3667835608" sldId="275"/>
            <ac:picMk id="6" creationId="{67F2E2E6-DEE0-4731-A271-898B873853CB}"/>
          </ac:picMkLst>
        </pc:picChg>
      </pc:sldChg>
      <pc:sldChg chg="addSp modSp">
        <pc:chgData name="Shashwat Jha" userId="25d2bef9cfc090b0" providerId="Windows Live" clId="Web-{39CA90EB-B353-4585-ACDC-9261B169B41E}" dt="2020-10-22T19:25:38.205" v="253" actId="20577"/>
        <pc:sldMkLst>
          <pc:docMk/>
          <pc:sldMk cId="4136618305" sldId="289"/>
        </pc:sldMkLst>
        <pc:spChg chg="mod">
          <ac:chgData name="Shashwat Jha" userId="25d2bef9cfc090b0" providerId="Windows Live" clId="Web-{39CA90EB-B353-4585-ACDC-9261B169B41E}" dt="2020-10-22T19:25:38.205" v="253" actId="20577"/>
          <ac:spMkLst>
            <pc:docMk/>
            <pc:sldMk cId="4136618305" sldId="289"/>
            <ac:spMk id="2" creationId="{1D7F0D04-196B-4448-AD35-E633E19B8023}"/>
          </ac:spMkLst>
        </pc:spChg>
        <pc:spChg chg="mod">
          <ac:chgData name="Shashwat Jha" userId="25d2bef9cfc090b0" providerId="Windows Live" clId="Web-{39CA90EB-B353-4585-ACDC-9261B169B41E}" dt="2020-10-22T19:24:11.939" v="215" actId="1076"/>
          <ac:spMkLst>
            <pc:docMk/>
            <pc:sldMk cId="4136618305" sldId="289"/>
            <ac:spMk id="3" creationId="{FBF199D0-BC81-4B8F-ABEF-C90F020C30B6}"/>
          </ac:spMkLst>
        </pc:spChg>
        <pc:spChg chg="add mod">
          <ac:chgData name="Shashwat Jha" userId="25d2bef9cfc090b0" providerId="Windows Live" clId="Web-{39CA90EB-B353-4585-ACDC-9261B169B41E}" dt="2020-10-22T19:25:21.268" v="245" actId="1076"/>
          <ac:spMkLst>
            <pc:docMk/>
            <pc:sldMk cId="4136618305" sldId="289"/>
            <ac:spMk id="4" creationId="{DD726A90-106A-46A6-805F-5535F264BCB5}"/>
          </ac:spMkLst>
        </pc:spChg>
      </pc:sldChg>
    </pc:docChg>
  </pc:docChgLst>
  <pc:docChgLst>
    <pc:chgData name="Guest User" providerId="Windows Live" clId="Web-{B921A140-B59F-419A-A057-57662EE523C2}"/>
    <pc:docChg chg="addSld modSld sldOrd addMainMaster delMainMaster modSection">
      <pc:chgData name="Guest User" userId="" providerId="Windows Live" clId="Web-{B921A140-B59F-419A-A057-57662EE523C2}" dt="2020-10-21T19:36:09.049" v="736" actId="14100"/>
      <pc:docMkLst>
        <pc:docMk/>
      </pc:docMkLst>
      <pc:sldChg chg="addSp delSp modSp mod modClrScheme delDesignElem chgLayout">
        <pc:chgData name="Guest User" userId="" providerId="Windows Live" clId="Web-{B921A140-B59F-419A-A057-57662EE523C2}" dt="2020-10-21T19:16:31.406" v="702"/>
        <pc:sldMkLst>
          <pc:docMk/>
          <pc:sldMk cId="273689443" sldId="256"/>
        </pc:sldMkLst>
        <pc:spChg chg="mod ord">
          <ac:chgData name="Guest User" userId="" providerId="Windows Live" clId="Web-{B921A140-B59F-419A-A057-57662EE523C2}" dt="2020-10-21T19:16:31.406" v="702"/>
          <ac:spMkLst>
            <pc:docMk/>
            <pc:sldMk cId="273689443" sldId="256"/>
            <ac:spMk id="2" creationId="{94BBA3B5-D7D1-4DBB-A9D2-B657A5B8FB29}"/>
          </ac:spMkLst>
        </pc:spChg>
        <pc:spChg chg="mod ord">
          <ac:chgData name="Guest User" userId="" providerId="Windows Live" clId="Web-{B921A140-B59F-419A-A057-57662EE523C2}" dt="2020-10-21T19:16:31.406" v="702"/>
          <ac:spMkLst>
            <pc:docMk/>
            <pc:sldMk cId="273689443" sldId="256"/>
            <ac:spMk id="39" creationId="{C827D180-C767-4C28-9D17-DEFF608E2F1F}"/>
          </ac:spMkLst>
        </pc:spChg>
        <pc:spChg chg="add del">
          <ac:chgData name="Guest User" userId="" providerId="Windows Live" clId="Web-{B921A140-B59F-419A-A057-57662EE523C2}" dt="2020-10-21T19:16:31.406" v="702"/>
          <ac:spMkLst>
            <pc:docMk/>
            <pc:sldMk cId="273689443" sldId="256"/>
            <ac:spMk id="213" creationId="{D8DF37AF-D97C-4877-B8EA-2A8E357F92CD}"/>
          </ac:spMkLst>
        </pc:spChg>
        <pc:spChg chg="add del">
          <ac:chgData name="Guest User" userId="" providerId="Windows Live" clId="Web-{B921A140-B59F-419A-A057-57662EE523C2}" dt="2020-10-21T19:16:31.406" v="702"/>
          <ac:spMkLst>
            <pc:docMk/>
            <pc:sldMk cId="273689443" sldId="256"/>
            <ac:spMk id="246" creationId="{1D45CBAD-5A13-438D-9E28-94F81D5FE8EF}"/>
          </ac:spMkLst>
        </pc:spChg>
        <pc:spChg chg="add del">
          <ac:chgData name="Guest User" userId="" providerId="Windows Live" clId="Web-{B921A140-B59F-419A-A057-57662EE523C2}" dt="2020-10-21T19:16:31.406" v="702"/>
          <ac:spMkLst>
            <pc:docMk/>
            <pc:sldMk cId="273689443" sldId="256"/>
            <ac:spMk id="248" creationId="{36313C61-0943-4C1F-B2E9-CF6191494D89}"/>
          </ac:spMkLst>
        </pc:spChg>
        <pc:grpChg chg="add del">
          <ac:chgData name="Guest User" userId="" providerId="Windows Live" clId="Web-{B921A140-B59F-419A-A057-57662EE523C2}" dt="2020-10-21T19:16:31.406" v="702"/>
          <ac:grpSpMkLst>
            <pc:docMk/>
            <pc:sldMk cId="273689443" sldId="256"/>
            <ac:grpSpMk id="214" creationId="{5BB79FB5-9F64-4C8E-BFF2-AFFE23622A98}"/>
          </ac:grpSpMkLst>
        </pc:grpChg>
        <pc:grpChg chg="add del">
          <ac:chgData name="Guest User" userId="" providerId="Windows Live" clId="Web-{B921A140-B59F-419A-A057-57662EE523C2}" dt="2020-10-21T19:16:31.406" v="702"/>
          <ac:grpSpMkLst>
            <pc:docMk/>
            <pc:sldMk cId="273689443" sldId="256"/>
            <ac:grpSpMk id="232" creationId="{CEDAACBF-B8FF-487D-AE9F-7515CD34FF56}"/>
          </ac:grpSpMkLst>
        </pc:grpChg>
        <pc:cxnChg chg="add del">
          <ac:chgData name="Guest User" userId="" providerId="Windows Live" clId="Web-{B921A140-B59F-419A-A057-57662EE523C2}" dt="2020-10-21T19:16:31.406" v="702"/>
          <ac:cxnSpMkLst>
            <pc:docMk/>
            <pc:sldMk cId="273689443" sldId="256"/>
            <ac:cxnSpMk id="250" creationId="{842E5186-03AC-4806-AA1C-39818097E749}"/>
          </ac:cxnSpMkLst>
        </pc:cxnChg>
      </pc:sldChg>
      <pc:sldChg chg="addSp delSp modSp mod modClrScheme delDesignElem chgLayout">
        <pc:chgData name="Guest User" userId="" providerId="Windows Live" clId="Web-{B921A140-B59F-419A-A057-57662EE523C2}" dt="2020-10-21T19:16:31.406" v="702"/>
        <pc:sldMkLst>
          <pc:docMk/>
          <pc:sldMk cId="3898118163" sldId="257"/>
        </pc:sldMkLst>
        <pc:spChg chg="mod ord">
          <ac:chgData name="Guest User" userId="" providerId="Windows Live" clId="Web-{B921A140-B59F-419A-A057-57662EE523C2}" dt="2020-10-21T19:16:31.406" v="702"/>
          <ac:spMkLst>
            <pc:docMk/>
            <pc:sldMk cId="3898118163" sldId="257"/>
            <ac:spMk id="2" creationId="{A6341E2F-069B-4F2A-BFB5-5262124D8C48}"/>
          </ac:spMkLst>
        </pc:spChg>
        <pc:spChg chg="mod ord">
          <ac:chgData name="Guest User" userId="" providerId="Windows Live" clId="Web-{B921A140-B59F-419A-A057-57662EE523C2}" dt="2020-10-21T19:16:31.406" v="702"/>
          <ac:spMkLst>
            <pc:docMk/>
            <pc:sldMk cId="3898118163" sldId="257"/>
            <ac:spMk id="3" creationId="{C4D4419C-D51E-4DF4-A824-4ED34373C538}"/>
          </ac:spMkLst>
        </pc:spChg>
        <pc:spChg chg="add del">
          <ac:chgData name="Guest User" userId="" providerId="Windows Live" clId="Web-{B921A140-B59F-419A-A057-57662EE523C2}" dt="2020-10-21T19:16:31.406" v="702"/>
          <ac:spMkLst>
            <pc:docMk/>
            <pc:sldMk cId="3898118163" sldId="257"/>
            <ac:spMk id="62" creationId="{0A46F010-D160-4609-8979-FFD8C1EA6C43}"/>
          </ac:spMkLst>
        </pc:spChg>
        <pc:spChg chg="add del">
          <ac:chgData name="Guest User" userId="" providerId="Windows Live" clId="Web-{B921A140-B59F-419A-A057-57662EE523C2}" dt="2020-10-21T19:16:31.406" v="702"/>
          <ac:spMkLst>
            <pc:docMk/>
            <pc:sldMk cId="3898118163" sldId="257"/>
            <ac:spMk id="76" creationId="{81B8C4F6-C3AC-4C94-8EC7-E4F7B7E9CDB6}"/>
          </ac:spMkLst>
        </pc:spChg>
        <pc:spChg chg="add del">
          <ac:chgData name="Guest User" userId="" providerId="Windows Live" clId="Web-{B921A140-B59F-419A-A057-57662EE523C2}" dt="2020-10-21T19:16:31.406" v="702"/>
          <ac:spMkLst>
            <pc:docMk/>
            <pc:sldMk cId="3898118163" sldId="257"/>
            <ac:spMk id="77" creationId="{91328346-8BAD-4616-B50B-5CFDA5648D6A}"/>
          </ac:spMkLst>
        </pc:spChg>
        <pc:grpChg chg="add del">
          <ac:chgData name="Guest User" userId="" providerId="Windows Live" clId="Web-{B921A140-B59F-419A-A057-57662EE523C2}" dt="2020-10-21T19:16:31.406" v="702"/>
          <ac:grpSpMkLst>
            <pc:docMk/>
            <pc:sldMk cId="3898118163" sldId="257"/>
            <ac:grpSpMk id="63" creationId="{6F1CEC7A-E419-4950-AA57-B00546C29CAF}"/>
          </ac:grpSpMkLst>
        </pc:grpChg>
        <pc:grpChg chg="add del">
          <ac:chgData name="Guest User" userId="" providerId="Windows Live" clId="Web-{B921A140-B59F-419A-A057-57662EE523C2}" dt="2020-10-21T19:16:31.406" v="702"/>
          <ac:grpSpMkLst>
            <pc:docMk/>
            <pc:sldMk cId="3898118163" sldId="257"/>
            <ac:grpSpMk id="78" creationId="{0B789310-9859-4942-98C8-3D2F12AAAE73}"/>
          </ac:grpSpMkLst>
        </pc:grpChg>
      </pc:sldChg>
      <pc:sldChg chg="addSp delSp modSp mod modClrScheme delDesignElem chgLayout">
        <pc:chgData name="Guest User" userId="" providerId="Windows Live" clId="Web-{B921A140-B59F-419A-A057-57662EE523C2}" dt="2020-10-21T19:16:31.406" v="702"/>
        <pc:sldMkLst>
          <pc:docMk/>
          <pc:sldMk cId="2908735149" sldId="258"/>
        </pc:sldMkLst>
        <pc:spChg chg="mod ord">
          <ac:chgData name="Guest User" userId="" providerId="Windows Live" clId="Web-{B921A140-B59F-419A-A057-57662EE523C2}" dt="2020-10-21T19:16:31.406" v="702"/>
          <ac:spMkLst>
            <pc:docMk/>
            <pc:sldMk cId="2908735149" sldId="258"/>
            <ac:spMk id="2" creationId="{42F8FB94-0C87-4EB7-88BD-80AE98958B13}"/>
          </ac:spMkLst>
        </pc:spChg>
        <pc:spChg chg="mod ord">
          <ac:chgData name="Guest User" userId="" providerId="Windows Live" clId="Web-{B921A140-B59F-419A-A057-57662EE523C2}" dt="2020-10-21T19:16:31.406" v="702"/>
          <ac:spMkLst>
            <pc:docMk/>
            <pc:sldMk cId="2908735149" sldId="258"/>
            <ac:spMk id="3" creationId="{FE0D07F4-A9A1-4D85-9CEF-FAC223D50129}"/>
          </ac:spMkLst>
        </pc:spChg>
        <pc:spChg chg="add del">
          <ac:chgData name="Guest User" userId="" providerId="Windows Live" clId="Web-{B921A140-B59F-419A-A057-57662EE523C2}" dt="2020-10-21T19:16:31.406" v="702"/>
          <ac:spMkLst>
            <pc:docMk/>
            <pc:sldMk cId="2908735149" sldId="258"/>
            <ac:spMk id="54" creationId="{0A46F010-D160-4609-8979-FFD8C1EA6C43}"/>
          </ac:spMkLst>
        </pc:spChg>
        <pc:spChg chg="add del">
          <ac:chgData name="Guest User" userId="" providerId="Windows Live" clId="Web-{B921A140-B59F-419A-A057-57662EE523C2}" dt="2020-10-21T19:16:31.406" v="702"/>
          <ac:spMkLst>
            <pc:docMk/>
            <pc:sldMk cId="2908735149" sldId="258"/>
            <ac:spMk id="56" creationId="{81B8C4F6-C3AC-4C94-8EC7-E4F7B7E9CDB6}"/>
          </ac:spMkLst>
        </pc:spChg>
        <pc:spChg chg="add del">
          <ac:chgData name="Guest User" userId="" providerId="Windows Live" clId="Web-{B921A140-B59F-419A-A057-57662EE523C2}" dt="2020-10-21T19:16:31.406" v="702"/>
          <ac:spMkLst>
            <pc:docMk/>
            <pc:sldMk cId="2908735149" sldId="258"/>
            <ac:spMk id="86" creationId="{91328346-8BAD-4616-B50B-5CFDA5648D6A}"/>
          </ac:spMkLst>
        </pc:spChg>
        <pc:grpChg chg="add del">
          <ac:chgData name="Guest User" userId="" providerId="Windows Live" clId="Web-{B921A140-B59F-419A-A057-57662EE523C2}" dt="2020-10-21T19:16:31.406" v="702"/>
          <ac:grpSpMkLst>
            <pc:docMk/>
            <pc:sldMk cId="2908735149" sldId="258"/>
            <ac:grpSpMk id="58" creationId="{0B789310-9859-4942-98C8-3D2F12AAAE73}"/>
          </ac:grpSpMkLst>
        </pc:grpChg>
        <pc:grpChg chg="add del">
          <ac:chgData name="Guest User" userId="" providerId="Windows Live" clId="Web-{B921A140-B59F-419A-A057-57662EE523C2}" dt="2020-10-21T19:16:31.406" v="702"/>
          <ac:grpSpMkLst>
            <pc:docMk/>
            <pc:sldMk cId="2908735149" sldId="258"/>
            <ac:grpSpMk id="72" creationId="{6F1CEC7A-E419-4950-AA57-B00546C29CAF}"/>
          </ac:grpSpMkLst>
        </pc:grpChg>
      </pc:sldChg>
      <pc:sldChg chg="addSp delSp modSp mod ord modClrScheme delDesignElem chgLayout">
        <pc:chgData name="Guest User" userId="" providerId="Windows Live" clId="Web-{B921A140-B59F-419A-A057-57662EE523C2}" dt="2020-10-21T19:28:55.089" v="728"/>
        <pc:sldMkLst>
          <pc:docMk/>
          <pc:sldMk cId="3695640053" sldId="259"/>
        </pc:sldMkLst>
        <pc:spChg chg="mod ord">
          <ac:chgData name="Guest User" userId="" providerId="Windows Live" clId="Web-{B921A140-B59F-419A-A057-57662EE523C2}" dt="2020-10-21T19:16:31.406" v="702"/>
          <ac:spMkLst>
            <pc:docMk/>
            <pc:sldMk cId="3695640053" sldId="259"/>
            <ac:spMk id="2" creationId="{954061E4-4018-4CD6-8D1E-936D5EE2A613}"/>
          </ac:spMkLst>
        </pc:spChg>
        <pc:spChg chg="mod ord">
          <ac:chgData name="Guest User" userId="" providerId="Windows Live" clId="Web-{B921A140-B59F-419A-A057-57662EE523C2}" dt="2020-10-21T19:16:31.406" v="702"/>
          <ac:spMkLst>
            <pc:docMk/>
            <pc:sldMk cId="3695640053" sldId="259"/>
            <ac:spMk id="3" creationId="{457FFF3D-879E-423E-B914-2D8C6FEA9E4A}"/>
          </ac:spMkLst>
        </pc:spChg>
        <pc:spChg chg="add del">
          <ac:chgData name="Guest User" userId="" providerId="Windows Live" clId="Web-{B921A140-B59F-419A-A057-57662EE523C2}" dt="2020-10-21T19:16:31.406" v="702"/>
          <ac:spMkLst>
            <pc:docMk/>
            <pc:sldMk cId="3695640053" sldId="259"/>
            <ac:spMk id="8" creationId="{0A46F010-D160-4609-8979-FFD8C1EA6C43}"/>
          </ac:spMkLst>
        </pc:spChg>
        <pc:spChg chg="add del">
          <ac:chgData name="Guest User" userId="" providerId="Windows Live" clId="Web-{B921A140-B59F-419A-A057-57662EE523C2}" dt="2020-10-21T19:16:31.406" v="702"/>
          <ac:spMkLst>
            <pc:docMk/>
            <pc:sldMk cId="3695640053" sldId="259"/>
            <ac:spMk id="10" creationId="{81B8C4F6-C3AC-4C94-8EC7-E4F7B7E9CDB6}"/>
          </ac:spMkLst>
        </pc:spChg>
        <pc:spChg chg="add del">
          <ac:chgData name="Guest User" userId="" providerId="Windows Live" clId="Web-{B921A140-B59F-419A-A057-57662EE523C2}" dt="2020-10-21T19:16:31.406" v="702"/>
          <ac:spMkLst>
            <pc:docMk/>
            <pc:sldMk cId="3695640053" sldId="259"/>
            <ac:spMk id="40" creationId="{91328346-8BAD-4616-B50B-5CFDA5648D6A}"/>
          </ac:spMkLst>
        </pc:spChg>
        <pc:grpChg chg="add del">
          <ac:chgData name="Guest User" userId="" providerId="Windows Live" clId="Web-{B921A140-B59F-419A-A057-57662EE523C2}" dt="2020-10-21T19:16:31.406" v="702"/>
          <ac:grpSpMkLst>
            <pc:docMk/>
            <pc:sldMk cId="3695640053" sldId="259"/>
            <ac:grpSpMk id="12" creationId="{0B789310-9859-4942-98C8-3D2F12AAAE73}"/>
          </ac:grpSpMkLst>
        </pc:grpChg>
        <pc:grpChg chg="add del">
          <ac:chgData name="Guest User" userId="" providerId="Windows Live" clId="Web-{B921A140-B59F-419A-A057-57662EE523C2}" dt="2020-10-21T19:16:31.406" v="702"/>
          <ac:grpSpMkLst>
            <pc:docMk/>
            <pc:sldMk cId="3695640053" sldId="259"/>
            <ac:grpSpMk id="26" creationId="{6F1CEC7A-E419-4950-AA57-B00546C29CAF}"/>
          </ac:grpSpMkLst>
        </pc:grpChg>
      </pc:sldChg>
      <pc:sldChg chg="addSp delSp modSp mod ord modClrScheme delDesignElem chgLayout">
        <pc:chgData name="Guest User" userId="" providerId="Windows Live" clId="Web-{B921A140-B59F-419A-A057-57662EE523C2}" dt="2020-10-21T19:16:31.406" v="702"/>
        <pc:sldMkLst>
          <pc:docMk/>
          <pc:sldMk cId="179282874" sldId="260"/>
        </pc:sldMkLst>
        <pc:spChg chg="mod ord">
          <ac:chgData name="Guest User" userId="" providerId="Windows Live" clId="Web-{B921A140-B59F-419A-A057-57662EE523C2}" dt="2020-10-21T19:16:31.406" v="702"/>
          <ac:spMkLst>
            <pc:docMk/>
            <pc:sldMk cId="179282874" sldId="260"/>
            <ac:spMk id="2" creationId="{B8595788-42A1-4F20-9EF3-2F922B2F42C2}"/>
          </ac:spMkLst>
        </pc:spChg>
        <pc:spChg chg="mod ord">
          <ac:chgData name="Guest User" userId="" providerId="Windows Live" clId="Web-{B921A140-B59F-419A-A057-57662EE523C2}" dt="2020-10-21T19:16:31.406" v="702"/>
          <ac:spMkLst>
            <pc:docMk/>
            <pc:sldMk cId="179282874" sldId="260"/>
            <ac:spMk id="3" creationId="{4C07F9E3-611E-4BB8-9760-DF0F98638466}"/>
          </ac:spMkLst>
        </pc:spChg>
        <pc:spChg chg="add del">
          <ac:chgData name="Guest User" userId="" providerId="Windows Live" clId="Web-{B921A140-B59F-419A-A057-57662EE523C2}" dt="2020-10-21T19:16:31.406" v="702"/>
          <ac:spMkLst>
            <pc:docMk/>
            <pc:sldMk cId="179282874" sldId="260"/>
            <ac:spMk id="8" creationId="{0A46F010-D160-4609-8979-FFD8C1EA6C43}"/>
          </ac:spMkLst>
        </pc:spChg>
        <pc:spChg chg="add del">
          <ac:chgData name="Guest User" userId="" providerId="Windows Live" clId="Web-{B921A140-B59F-419A-A057-57662EE523C2}" dt="2020-10-21T19:16:31.406" v="702"/>
          <ac:spMkLst>
            <pc:docMk/>
            <pc:sldMk cId="179282874" sldId="260"/>
            <ac:spMk id="10" creationId="{81B8C4F6-C3AC-4C94-8EC7-E4F7B7E9CDB6}"/>
          </ac:spMkLst>
        </pc:spChg>
        <pc:spChg chg="add del">
          <ac:chgData name="Guest User" userId="" providerId="Windows Live" clId="Web-{B921A140-B59F-419A-A057-57662EE523C2}" dt="2020-10-21T19:16:31.406" v="702"/>
          <ac:spMkLst>
            <pc:docMk/>
            <pc:sldMk cId="179282874" sldId="260"/>
            <ac:spMk id="40" creationId="{91328346-8BAD-4616-B50B-5CFDA5648D6A}"/>
          </ac:spMkLst>
        </pc:spChg>
        <pc:grpChg chg="add del">
          <ac:chgData name="Guest User" userId="" providerId="Windows Live" clId="Web-{B921A140-B59F-419A-A057-57662EE523C2}" dt="2020-10-21T19:16:31.406" v="702"/>
          <ac:grpSpMkLst>
            <pc:docMk/>
            <pc:sldMk cId="179282874" sldId="260"/>
            <ac:grpSpMk id="12" creationId="{0B789310-9859-4942-98C8-3D2F12AAAE73}"/>
          </ac:grpSpMkLst>
        </pc:grpChg>
        <pc:grpChg chg="add del">
          <ac:chgData name="Guest User" userId="" providerId="Windows Live" clId="Web-{B921A140-B59F-419A-A057-57662EE523C2}" dt="2020-10-21T19:16:31.406" v="702"/>
          <ac:grpSpMkLst>
            <pc:docMk/>
            <pc:sldMk cId="179282874" sldId="260"/>
            <ac:grpSpMk id="26" creationId="{6F1CEC7A-E419-4950-AA57-B00546C29CAF}"/>
          </ac:grpSpMkLst>
        </pc:grpChg>
      </pc:sldChg>
      <pc:sldChg chg="addSp delSp modSp mod ord modClrScheme delDesignElem chgLayout">
        <pc:chgData name="Guest User" userId="" providerId="Windows Live" clId="Web-{B921A140-B59F-419A-A057-57662EE523C2}" dt="2020-10-21T19:28:07.288" v="725" actId="20577"/>
        <pc:sldMkLst>
          <pc:docMk/>
          <pc:sldMk cId="2581376951" sldId="261"/>
        </pc:sldMkLst>
        <pc:spChg chg="mod ord">
          <ac:chgData name="Guest User" userId="" providerId="Windows Live" clId="Web-{B921A140-B59F-419A-A057-57662EE523C2}" dt="2020-10-21T19:28:07.288" v="725" actId="20577"/>
          <ac:spMkLst>
            <pc:docMk/>
            <pc:sldMk cId="2581376951" sldId="261"/>
            <ac:spMk id="2" creationId="{F1D07B0F-407E-4BE8-87F9-74031D5DB640}"/>
          </ac:spMkLst>
        </pc:spChg>
        <pc:spChg chg="add del">
          <ac:chgData name="Guest User" userId="" providerId="Windows Live" clId="Web-{B921A140-B59F-419A-A057-57662EE523C2}" dt="2020-10-21T19:16:31.406" v="702"/>
          <ac:spMkLst>
            <pc:docMk/>
            <pc:sldMk cId="2581376951" sldId="261"/>
            <ac:spMk id="188" creationId="{D9C5F172-536A-4474-8C95-BC26932D1E18}"/>
          </ac:spMkLst>
        </pc:spChg>
        <pc:spChg chg="add del">
          <ac:chgData name="Guest User" userId="" providerId="Windows Live" clId="Web-{B921A140-B59F-419A-A057-57662EE523C2}" dt="2020-10-21T19:16:31.406" v="702"/>
          <ac:spMkLst>
            <pc:docMk/>
            <pc:sldMk cId="2581376951" sldId="261"/>
            <ac:spMk id="189" creationId="{F6D9986E-2FC4-4377-B163-42766AD821AA}"/>
          </ac:spMkLst>
        </pc:spChg>
        <pc:spChg chg="add del">
          <ac:chgData name="Guest User" userId="" providerId="Windows Live" clId="Web-{B921A140-B59F-419A-A057-57662EE523C2}" dt="2020-10-21T19:16:31.406" v="702"/>
          <ac:spMkLst>
            <pc:docMk/>
            <pc:sldMk cId="2581376951" sldId="261"/>
            <ac:spMk id="190" creationId="{40DCB234-C423-4821-92B1-780EC5C69B96}"/>
          </ac:spMkLst>
        </pc:spChg>
        <pc:spChg chg="add del">
          <ac:chgData name="Guest User" userId="" providerId="Windows Live" clId="Web-{B921A140-B59F-419A-A057-57662EE523C2}" dt="2020-10-21T19:16:31.406" v="702"/>
          <ac:spMkLst>
            <pc:docMk/>
            <pc:sldMk cId="2581376951" sldId="261"/>
            <ac:spMk id="191" creationId="{5DAD59F4-58F1-4349-B03E-23A62291C60C}"/>
          </ac:spMkLst>
        </pc:spChg>
        <pc:spChg chg="add del">
          <ac:chgData name="Guest User" userId="" providerId="Windows Live" clId="Web-{B921A140-B59F-419A-A057-57662EE523C2}" dt="2020-10-21T19:16:31.406" v="702"/>
          <ac:spMkLst>
            <pc:docMk/>
            <pc:sldMk cId="2581376951" sldId="261"/>
            <ac:spMk id="192" creationId="{A73E5A97-1DCB-42F4-982A-7BA247375093}"/>
          </ac:spMkLst>
        </pc:spChg>
        <pc:spChg chg="add del">
          <ac:chgData name="Guest User" userId="" providerId="Windows Live" clId="Web-{B921A140-B59F-419A-A057-57662EE523C2}" dt="2020-10-21T19:16:31.406" v="702"/>
          <ac:spMkLst>
            <pc:docMk/>
            <pc:sldMk cId="2581376951" sldId="261"/>
            <ac:spMk id="193" creationId="{4926B9A6-ACA3-4742-90D9-6A1F857BFA1F}"/>
          </ac:spMkLst>
        </pc:spChg>
        <pc:spChg chg="add del">
          <ac:chgData name="Guest User" userId="" providerId="Windows Live" clId="Web-{B921A140-B59F-419A-A057-57662EE523C2}" dt="2020-10-21T19:16:31.406" v="702"/>
          <ac:spMkLst>
            <pc:docMk/>
            <pc:sldMk cId="2581376951" sldId="261"/>
            <ac:spMk id="194" creationId="{2E8B2260-489B-43E2-BD77-56C5F90E07B2}"/>
          </ac:spMkLst>
        </pc:spChg>
        <pc:spChg chg="add del">
          <ac:chgData name="Guest User" userId="" providerId="Windows Live" clId="Web-{B921A140-B59F-419A-A057-57662EE523C2}" dt="2020-10-21T19:16:31.406" v="702"/>
          <ac:spMkLst>
            <pc:docMk/>
            <pc:sldMk cId="2581376951" sldId="261"/>
            <ac:spMk id="195" creationId="{80D6C639-9C65-4E60-AE17-29BBB4BFDB2A}"/>
          </ac:spMkLst>
        </pc:spChg>
        <pc:grpChg chg="add del">
          <ac:chgData name="Guest User" userId="" providerId="Windows Live" clId="Web-{B921A140-B59F-419A-A057-57662EE523C2}" dt="2020-10-21T19:16:31.406" v="702"/>
          <ac:grpSpMkLst>
            <pc:docMk/>
            <pc:sldMk cId="2581376951" sldId="261"/>
            <ac:grpSpMk id="185" creationId="{5D1F2FD8-11FD-4495-9EFA-1D11D791D8C2}"/>
          </ac:grpSpMkLst>
        </pc:grpChg>
        <pc:grpChg chg="add del">
          <ac:chgData name="Guest User" userId="" providerId="Windows Live" clId="Web-{B921A140-B59F-419A-A057-57662EE523C2}" dt="2020-10-21T19:16:31.406" v="702"/>
          <ac:grpSpMkLst>
            <pc:docMk/>
            <pc:sldMk cId="2581376951" sldId="261"/>
            <ac:grpSpMk id="187" creationId="{B87488CD-16CF-4BC7-BD9F-4F4EB13B0BC8}"/>
          </ac:grpSpMkLst>
        </pc:grpChg>
      </pc:sldChg>
      <pc:sldChg chg="addSp delSp modSp mod ord modClrScheme delDesignElem chgLayout">
        <pc:chgData name="Guest User" userId="" providerId="Windows Live" clId="Web-{B921A140-B59F-419A-A057-57662EE523C2}" dt="2020-10-21T19:27:04.377" v="721"/>
        <pc:sldMkLst>
          <pc:docMk/>
          <pc:sldMk cId="1308912358" sldId="262"/>
        </pc:sldMkLst>
        <pc:spChg chg="mod ord">
          <ac:chgData name="Guest User" userId="" providerId="Windows Live" clId="Web-{B921A140-B59F-419A-A057-57662EE523C2}" dt="2020-10-21T19:16:31.406" v="702"/>
          <ac:spMkLst>
            <pc:docMk/>
            <pc:sldMk cId="1308912358" sldId="262"/>
            <ac:spMk id="2" creationId="{FB39D192-DCE7-4269-BE20-29B5CAE831F3}"/>
          </ac:spMkLst>
        </pc:spChg>
        <pc:spChg chg="mod ord">
          <ac:chgData name="Guest User" userId="" providerId="Windows Live" clId="Web-{B921A140-B59F-419A-A057-57662EE523C2}" dt="2020-10-21T19:16:31.406" v="702"/>
          <ac:spMkLst>
            <pc:docMk/>
            <pc:sldMk cId="1308912358" sldId="262"/>
            <ac:spMk id="3" creationId="{67CB1E71-D096-47ED-AA6B-F31DA1E887F5}"/>
          </ac:spMkLst>
        </pc:spChg>
        <pc:spChg chg="add del">
          <ac:chgData name="Guest User" userId="" providerId="Windows Live" clId="Web-{B921A140-B59F-419A-A057-57662EE523C2}" dt="2020-10-21T19:16:31.406" v="702"/>
          <ac:spMkLst>
            <pc:docMk/>
            <pc:sldMk cId="1308912358" sldId="262"/>
            <ac:spMk id="10" creationId="{E491B121-12B5-4977-A064-636AB0B9B0BD}"/>
          </ac:spMkLst>
        </pc:spChg>
        <pc:spChg chg="add del">
          <ac:chgData name="Guest User" userId="" providerId="Windows Live" clId="Web-{B921A140-B59F-419A-A057-57662EE523C2}" dt="2020-10-21T19:16:31.406" v="702"/>
          <ac:spMkLst>
            <pc:docMk/>
            <pc:sldMk cId="1308912358" sldId="262"/>
            <ac:spMk id="12" creationId="{2ED05F70-AB3E-4472-B26B-EFE6A5A59BC8}"/>
          </ac:spMkLst>
        </pc:spChg>
        <pc:spChg chg="add del">
          <ac:chgData name="Guest User" userId="" providerId="Windows Live" clId="Web-{B921A140-B59F-419A-A057-57662EE523C2}" dt="2020-10-21T19:16:31.406" v="702"/>
          <ac:spMkLst>
            <pc:docMk/>
            <pc:sldMk cId="1308912358" sldId="262"/>
            <ac:spMk id="14" creationId="{21F6BE39-9E37-45F0-B10C-92305CFB7C77}"/>
          </ac:spMkLst>
        </pc:spChg>
      </pc:sldChg>
      <pc:sldChg chg="addSp delSp modSp mod ord modClrScheme delDesignElem chgLayout">
        <pc:chgData name="Guest User" userId="" providerId="Windows Live" clId="Web-{B921A140-B59F-419A-A057-57662EE523C2}" dt="2020-10-21T19:36:09.049" v="736" actId="14100"/>
        <pc:sldMkLst>
          <pc:docMk/>
          <pc:sldMk cId="3490252170" sldId="263"/>
        </pc:sldMkLst>
        <pc:spChg chg="mod ord">
          <ac:chgData name="Guest User" userId="" providerId="Windows Live" clId="Web-{B921A140-B59F-419A-A057-57662EE523C2}" dt="2020-10-21T19:16:31.406" v="702"/>
          <ac:spMkLst>
            <pc:docMk/>
            <pc:sldMk cId="3490252170" sldId="263"/>
            <ac:spMk id="3" creationId="{671A2B47-A758-49D1-BCE0-1435644E08FA}"/>
          </ac:spMkLst>
        </pc:spChg>
        <pc:spChg chg="add del">
          <ac:chgData name="Guest User" userId="" providerId="Windows Live" clId="Web-{B921A140-B59F-419A-A057-57662EE523C2}" dt="2020-10-21T19:16:31.406" v="702"/>
          <ac:spMkLst>
            <pc:docMk/>
            <pc:sldMk cId="3490252170" sldId="263"/>
            <ac:spMk id="5" creationId="{0A46F010-D160-4609-8979-FFD8C1EA6C43}"/>
          </ac:spMkLst>
        </pc:spChg>
        <pc:spChg chg="add del">
          <ac:chgData name="Guest User" userId="" providerId="Windows Live" clId="Web-{B921A140-B59F-419A-A057-57662EE523C2}" dt="2020-10-21T19:16:31.406" v="702"/>
          <ac:spMkLst>
            <pc:docMk/>
            <pc:sldMk cId="3490252170" sldId="263"/>
            <ac:spMk id="6" creationId="{81B8C4F6-C3AC-4C94-8EC7-E4F7B7E9CDB6}"/>
          </ac:spMkLst>
        </pc:spChg>
        <pc:spChg chg="add del">
          <ac:chgData name="Guest User" userId="" providerId="Windows Live" clId="Web-{B921A140-B59F-419A-A057-57662EE523C2}" dt="2020-10-21T19:16:31.406" v="702"/>
          <ac:spMkLst>
            <pc:docMk/>
            <pc:sldMk cId="3490252170" sldId="263"/>
            <ac:spMk id="11" creationId="{91328346-8BAD-4616-B50B-5CFDA5648D6A}"/>
          </ac:spMkLst>
        </pc:spChg>
        <pc:grpChg chg="add del">
          <ac:chgData name="Guest User" userId="" providerId="Windows Live" clId="Web-{B921A140-B59F-419A-A057-57662EE523C2}" dt="2020-10-21T19:16:31.406" v="702"/>
          <ac:grpSpMkLst>
            <pc:docMk/>
            <pc:sldMk cId="3490252170" sldId="263"/>
            <ac:grpSpMk id="7" creationId="{0B789310-9859-4942-98C8-3D2F12AAAE73}"/>
          </ac:grpSpMkLst>
        </pc:grpChg>
        <pc:grpChg chg="add del">
          <ac:chgData name="Guest User" userId="" providerId="Windows Live" clId="Web-{B921A140-B59F-419A-A057-57662EE523C2}" dt="2020-10-21T19:16:31.406" v="702"/>
          <ac:grpSpMkLst>
            <pc:docMk/>
            <pc:sldMk cId="3490252170" sldId="263"/>
            <ac:grpSpMk id="9" creationId="{6F1CEC7A-E419-4950-AA57-B00546C29CAF}"/>
          </ac:grpSpMkLst>
        </pc:grpChg>
        <pc:picChg chg="add mod">
          <ac:chgData name="Guest User" userId="" providerId="Windows Live" clId="Web-{B921A140-B59F-419A-A057-57662EE523C2}" dt="2020-10-21T19:36:09.049" v="736" actId="14100"/>
          <ac:picMkLst>
            <pc:docMk/>
            <pc:sldMk cId="3490252170" sldId="263"/>
            <ac:picMk id="2" creationId="{1D1FDCE5-C88D-49C9-8F62-0165EA332617}"/>
          </ac:picMkLst>
        </pc:picChg>
      </pc:sldChg>
      <pc:sldChg chg="addSp delSp modSp mod modClrScheme delDesignElem chgLayout">
        <pc:chgData name="Guest User" userId="" providerId="Windows Live" clId="Web-{B921A140-B59F-419A-A057-57662EE523C2}" dt="2020-10-21T19:16:31.406" v="702"/>
        <pc:sldMkLst>
          <pc:docMk/>
          <pc:sldMk cId="2483408956" sldId="264"/>
        </pc:sldMkLst>
        <pc:spChg chg="mod ord">
          <ac:chgData name="Guest User" userId="" providerId="Windows Live" clId="Web-{B921A140-B59F-419A-A057-57662EE523C2}" dt="2020-10-21T19:16:31.406" v="702"/>
          <ac:spMkLst>
            <pc:docMk/>
            <pc:sldMk cId="2483408956" sldId="264"/>
            <ac:spMk id="2" creationId="{47295597-2FB8-4240-8A86-361C37648491}"/>
          </ac:spMkLst>
        </pc:spChg>
        <pc:spChg chg="mod ord">
          <ac:chgData name="Guest User" userId="" providerId="Windows Live" clId="Web-{B921A140-B59F-419A-A057-57662EE523C2}" dt="2020-10-21T19:16:31.406" v="702"/>
          <ac:spMkLst>
            <pc:docMk/>
            <pc:sldMk cId="2483408956" sldId="264"/>
            <ac:spMk id="3" creationId="{547E1681-E688-4070-83B4-78F81CD66830}"/>
          </ac:spMkLst>
        </pc:spChg>
        <pc:spChg chg="add del">
          <ac:chgData name="Guest User" userId="" providerId="Windows Live" clId="Web-{B921A140-B59F-419A-A057-57662EE523C2}" dt="2020-10-21T19:16:31.406" v="702"/>
          <ac:spMkLst>
            <pc:docMk/>
            <pc:sldMk cId="2483408956" sldId="264"/>
            <ac:spMk id="26" creationId="{0A46F010-D160-4609-8979-FFD8C1EA6C43}"/>
          </ac:spMkLst>
        </pc:spChg>
        <pc:spChg chg="add del">
          <ac:chgData name="Guest User" userId="" providerId="Windows Live" clId="Web-{B921A140-B59F-419A-A057-57662EE523C2}" dt="2020-10-21T19:16:31.406" v="702"/>
          <ac:spMkLst>
            <pc:docMk/>
            <pc:sldMk cId="2483408956" sldId="264"/>
            <ac:spMk id="27" creationId="{81B8C4F6-C3AC-4C94-8EC7-E4F7B7E9CDB6}"/>
          </ac:spMkLst>
        </pc:spChg>
        <pc:spChg chg="add del">
          <ac:chgData name="Guest User" userId="" providerId="Windows Live" clId="Web-{B921A140-B59F-419A-A057-57662EE523C2}" dt="2020-10-21T19:16:31.406" v="702"/>
          <ac:spMkLst>
            <pc:docMk/>
            <pc:sldMk cId="2483408956" sldId="264"/>
            <ac:spMk id="61" creationId="{91328346-8BAD-4616-B50B-5CFDA5648D6A}"/>
          </ac:spMkLst>
        </pc:spChg>
        <pc:grpChg chg="add del">
          <ac:chgData name="Guest User" userId="" providerId="Windows Live" clId="Web-{B921A140-B59F-419A-A057-57662EE523C2}" dt="2020-10-21T19:16:31.406" v="702"/>
          <ac:grpSpMkLst>
            <pc:docMk/>
            <pc:sldMk cId="2483408956" sldId="264"/>
            <ac:grpSpMk id="28" creationId="{0B789310-9859-4942-98C8-3D2F12AAAE73}"/>
          </ac:grpSpMkLst>
        </pc:grpChg>
        <pc:grpChg chg="add del">
          <ac:chgData name="Guest User" userId="" providerId="Windows Live" clId="Web-{B921A140-B59F-419A-A057-57662EE523C2}" dt="2020-10-21T19:16:31.406" v="702"/>
          <ac:grpSpMkLst>
            <pc:docMk/>
            <pc:sldMk cId="2483408956" sldId="264"/>
            <ac:grpSpMk id="47" creationId="{6F1CEC7A-E419-4950-AA57-B00546C29CAF}"/>
          </ac:grpSpMkLst>
        </pc:grpChg>
      </pc:sldChg>
      <pc:sldChg chg="addSp delSp modSp mod modClrScheme delDesignElem chgLayout">
        <pc:chgData name="Guest User" userId="" providerId="Windows Live" clId="Web-{B921A140-B59F-419A-A057-57662EE523C2}" dt="2020-10-21T19:16:31.406" v="702"/>
        <pc:sldMkLst>
          <pc:docMk/>
          <pc:sldMk cId="1797555327" sldId="265"/>
        </pc:sldMkLst>
        <pc:spChg chg="mod ord">
          <ac:chgData name="Guest User" userId="" providerId="Windows Live" clId="Web-{B921A140-B59F-419A-A057-57662EE523C2}" dt="2020-10-21T19:16:31.406" v="702"/>
          <ac:spMkLst>
            <pc:docMk/>
            <pc:sldMk cId="1797555327" sldId="265"/>
            <ac:spMk id="2" creationId="{A3BA0DFC-29E6-45DE-BB6D-42C1089D2D96}"/>
          </ac:spMkLst>
        </pc:spChg>
        <pc:spChg chg="add del">
          <ac:chgData name="Guest User" userId="" providerId="Windows Live" clId="Web-{B921A140-B59F-419A-A057-57662EE523C2}" dt="2020-10-21T19:16:31.406" v="702"/>
          <ac:spMkLst>
            <pc:docMk/>
            <pc:sldMk cId="1797555327" sldId="265"/>
            <ac:spMk id="6" creationId="{008ED74B-06F2-4BD5-838F-1AAD0033EF0B}"/>
          </ac:spMkLst>
        </pc:spChg>
        <pc:spChg chg="add del">
          <ac:chgData name="Guest User" userId="" providerId="Windows Live" clId="Web-{B921A140-B59F-419A-A057-57662EE523C2}" dt="2020-10-21T19:16:31.406" v="702"/>
          <ac:spMkLst>
            <pc:docMk/>
            <pc:sldMk cId="1797555327" sldId="265"/>
            <ac:spMk id="39" creationId="{CC9387DA-2D8E-4E5D-BD65-274370B65965}"/>
          </ac:spMkLst>
        </pc:spChg>
        <pc:spChg chg="add del">
          <ac:chgData name="Guest User" userId="" providerId="Windows Live" clId="Web-{B921A140-B59F-419A-A057-57662EE523C2}" dt="2020-10-21T19:16:31.406" v="702"/>
          <ac:spMkLst>
            <pc:docMk/>
            <pc:sldMk cId="1797555327" sldId="265"/>
            <ac:spMk id="41" creationId="{18BFC65B-9706-4EE1-8B75-FEEC1C530558}"/>
          </ac:spMkLst>
        </pc:spChg>
        <pc:grpChg chg="add del">
          <ac:chgData name="Guest User" userId="" providerId="Windows Live" clId="Web-{B921A140-B59F-419A-A057-57662EE523C2}" dt="2020-10-21T19:16:31.406" v="702"/>
          <ac:grpSpMkLst>
            <pc:docMk/>
            <pc:sldMk cId="1797555327" sldId="265"/>
            <ac:grpSpMk id="11" creationId="{E9F586E1-75B5-49B8-9A21-DD14CA0F6955}"/>
          </ac:grpSpMkLst>
        </pc:grpChg>
        <pc:grpChg chg="add del">
          <ac:chgData name="Guest User" userId="" providerId="Windows Live" clId="Web-{B921A140-B59F-419A-A057-57662EE523C2}" dt="2020-10-21T19:16:31.406" v="702"/>
          <ac:grpSpMkLst>
            <pc:docMk/>
            <pc:sldMk cId="1797555327" sldId="265"/>
            <ac:grpSpMk id="25" creationId="{F9CAF6A1-77C7-4ABC-9E4A-E74A8DB16DC1}"/>
          </ac:grpSpMkLst>
        </pc:grpChg>
      </pc:sldChg>
      <pc:sldChg chg="addSp delSp modSp mod ord modClrScheme delDesignElem chgLayout">
        <pc:chgData name="Guest User" userId="" providerId="Windows Live" clId="Web-{B921A140-B59F-419A-A057-57662EE523C2}" dt="2020-10-21T19:16:31.406" v="702"/>
        <pc:sldMkLst>
          <pc:docMk/>
          <pc:sldMk cId="595014566" sldId="266"/>
        </pc:sldMkLst>
        <pc:spChg chg="mod ord">
          <ac:chgData name="Guest User" userId="" providerId="Windows Live" clId="Web-{B921A140-B59F-419A-A057-57662EE523C2}" dt="2020-10-21T19:16:31.406" v="702"/>
          <ac:spMkLst>
            <pc:docMk/>
            <pc:sldMk cId="595014566" sldId="266"/>
            <ac:spMk id="2" creationId="{B2E7EB84-400B-4D96-A328-A01B33DE9BBF}"/>
          </ac:spMkLst>
        </pc:spChg>
        <pc:spChg chg="add del">
          <ac:chgData name="Guest User" userId="" providerId="Windows Live" clId="Web-{B921A140-B59F-419A-A057-57662EE523C2}" dt="2020-10-21T19:16:31.406" v="702"/>
          <ac:spMkLst>
            <pc:docMk/>
            <pc:sldMk cId="595014566" sldId="266"/>
            <ac:spMk id="163" creationId="{1996130F-9AB5-4DE9-8574-3AF891C5C172}"/>
          </ac:spMkLst>
        </pc:spChg>
        <pc:spChg chg="add del">
          <ac:chgData name="Guest User" userId="" providerId="Windows Live" clId="Web-{B921A140-B59F-419A-A057-57662EE523C2}" dt="2020-10-21T19:16:31.406" v="702"/>
          <ac:spMkLst>
            <pc:docMk/>
            <pc:sldMk cId="595014566" sldId="266"/>
            <ac:spMk id="165" creationId="{3623DEAC-F39C-45D6-86DC-1033F6429528}"/>
          </ac:spMkLst>
        </pc:spChg>
        <pc:spChg chg="add del">
          <ac:chgData name="Guest User" userId="" providerId="Windows Live" clId="Web-{B921A140-B59F-419A-A057-57662EE523C2}" dt="2020-10-21T19:16:31.406" v="702"/>
          <ac:spMkLst>
            <pc:docMk/>
            <pc:sldMk cId="595014566" sldId="266"/>
            <ac:spMk id="167" creationId="{A692209D-B607-46C3-8560-07AF72291659}"/>
          </ac:spMkLst>
        </pc:spChg>
        <pc:spChg chg="add del">
          <ac:chgData name="Guest User" userId="" providerId="Windows Live" clId="Web-{B921A140-B59F-419A-A057-57662EE523C2}" dt="2020-10-21T19:16:31.406" v="702"/>
          <ac:spMkLst>
            <pc:docMk/>
            <pc:sldMk cId="595014566" sldId="266"/>
            <ac:spMk id="169" creationId="{94874638-CF15-4908-BC4B-4908744D0BAF}"/>
          </ac:spMkLst>
        </pc:spChg>
        <pc:spChg chg="add del">
          <ac:chgData name="Guest User" userId="" providerId="Windows Live" clId="Web-{B921A140-B59F-419A-A057-57662EE523C2}" dt="2020-10-21T19:16:31.406" v="702"/>
          <ac:spMkLst>
            <pc:docMk/>
            <pc:sldMk cId="595014566" sldId="266"/>
            <ac:spMk id="171" creationId="{5F1B8348-CD6E-4561-A704-C232D9A2676D}"/>
          </ac:spMkLst>
        </pc:spChg>
        <pc:grpChg chg="add del">
          <ac:chgData name="Guest User" userId="" providerId="Windows Live" clId="Web-{B921A140-B59F-419A-A057-57662EE523C2}" dt="2020-10-21T19:16:31.406" v="702"/>
          <ac:grpSpMkLst>
            <pc:docMk/>
            <pc:sldMk cId="595014566" sldId="266"/>
            <ac:grpSpMk id="135" creationId="{166BF9EE-F7AC-4FA5-AC7E-001B3A642F75}"/>
          </ac:grpSpMkLst>
        </pc:grpChg>
        <pc:grpChg chg="add del">
          <ac:chgData name="Guest User" userId="" providerId="Windows Live" clId="Web-{B921A140-B59F-419A-A057-57662EE523C2}" dt="2020-10-21T19:16:31.406" v="702"/>
          <ac:grpSpMkLst>
            <pc:docMk/>
            <pc:sldMk cId="595014566" sldId="266"/>
            <ac:grpSpMk id="149" creationId="{E312DBA5-56D8-42B2-BA94-28168C2A6703}"/>
          </ac:grpSpMkLst>
        </pc:grpChg>
      </pc:sldChg>
      <pc:sldChg chg="addSp delSp modSp mod ord modClrScheme delDesignElem chgLayout">
        <pc:chgData name="Guest User" userId="" providerId="Windows Live" clId="Web-{B921A140-B59F-419A-A057-57662EE523C2}" dt="2020-10-21T19:16:31.406" v="702"/>
        <pc:sldMkLst>
          <pc:docMk/>
          <pc:sldMk cId="3958666494" sldId="267"/>
        </pc:sldMkLst>
        <pc:spChg chg="mod ord">
          <ac:chgData name="Guest User" userId="" providerId="Windows Live" clId="Web-{B921A140-B59F-419A-A057-57662EE523C2}" dt="2020-10-21T19:16:31.406" v="702"/>
          <ac:spMkLst>
            <pc:docMk/>
            <pc:sldMk cId="3958666494" sldId="267"/>
            <ac:spMk id="2" creationId="{C9F4E3CC-0ADC-4BA9-94E5-937F421266C8}"/>
          </ac:spMkLst>
        </pc:spChg>
        <pc:spChg chg="mod ord">
          <ac:chgData name="Guest User" userId="" providerId="Windows Live" clId="Web-{B921A140-B59F-419A-A057-57662EE523C2}" dt="2020-10-21T19:16:31.406" v="702"/>
          <ac:spMkLst>
            <pc:docMk/>
            <pc:sldMk cId="3958666494" sldId="267"/>
            <ac:spMk id="5" creationId="{E622A9B6-62CE-455A-A16E-830EFFD6CF9D}"/>
          </ac:spMkLst>
        </pc:spChg>
        <pc:spChg chg="add del">
          <ac:chgData name="Guest User" userId="" providerId="Windows Live" clId="Web-{B921A140-B59F-419A-A057-57662EE523C2}" dt="2020-10-21T19:16:31.406" v="702"/>
          <ac:spMkLst>
            <pc:docMk/>
            <pc:sldMk cId="3958666494" sldId="267"/>
            <ac:spMk id="10" creationId="{0A46F010-D160-4609-8979-FFD8C1EA6C43}"/>
          </ac:spMkLst>
        </pc:spChg>
        <pc:spChg chg="add del">
          <ac:chgData name="Guest User" userId="" providerId="Windows Live" clId="Web-{B921A140-B59F-419A-A057-57662EE523C2}" dt="2020-10-21T19:16:31.406" v="702"/>
          <ac:spMkLst>
            <pc:docMk/>
            <pc:sldMk cId="3958666494" sldId="267"/>
            <ac:spMk id="12" creationId="{81B8C4F6-C3AC-4C94-8EC7-E4F7B7E9CDB6}"/>
          </ac:spMkLst>
        </pc:spChg>
        <pc:spChg chg="add del">
          <ac:chgData name="Guest User" userId="" providerId="Windows Live" clId="Web-{B921A140-B59F-419A-A057-57662EE523C2}" dt="2020-10-21T19:16:31.406" v="702"/>
          <ac:spMkLst>
            <pc:docMk/>
            <pc:sldMk cId="3958666494" sldId="267"/>
            <ac:spMk id="42" creationId="{91328346-8BAD-4616-B50B-5CFDA5648D6A}"/>
          </ac:spMkLst>
        </pc:spChg>
        <pc:grpChg chg="add del">
          <ac:chgData name="Guest User" userId="" providerId="Windows Live" clId="Web-{B921A140-B59F-419A-A057-57662EE523C2}" dt="2020-10-21T19:16:31.406" v="702"/>
          <ac:grpSpMkLst>
            <pc:docMk/>
            <pc:sldMk cId="3958666494" sldId="267"/>
            <ac:grpSpMk id="14" creationId="{0B789310-9859-4942-98C8-3D2F12AAAE73}"/>
          </ac:grpSpMkLst>
        </pc:grpChg>
        <pc:grpChg chg="add del">
          <ac:chgData name="Guest User" userId="" providerId="Windows Live" clId="Web-{B921A140-B59F-419A-A057-57662EE523C2}" dt="2020-10-21T19:16:31.406" v="702"/>
          <ac:grpSpMkLst>
            <pc:docMk/>
            <pc:sldMk cId="3958666494" sldId="267"/>
            <ac:grpSpMk id="28" creationId="{6F1CEC7A-E419-4950-AA57-B00546C29CAF}"/>
          </ac:grpSpMkLst>
        </pc:grpChg>
      </pc:sldChg>
      <pc:sldChg chg="addSp delSp modSp mod ord modClrScheme delDesignElem chgLayout">
        <pc:chgData name="Guest User" userId="" providerId="Windows Live" clId="Web-{B921A140-B59F-419A-A057-57662EE523C2}" dt="2020-10-21T19:16:31.406" v="702"/>
        <pc:sldMkLst>
          <pc:docMk/>
          <pc:sldMk cId="787219544" sldId="268"/>
        </pc:sldMkLst>
        <pc:spChg chg="mod ord">
          <ac:chgData name="Guest User" userId="" providerId="Windows Live" clId="Web-{B921A140-B59F-419A-A057-57662EE523C2}" dt="2020-10-21T19:16:31.406" v="702"/>
          <ac:spMkLst>
            <pc:docMk/>
            <pc:sldMk cId="787219544" sldId="268"/>
            <ac:spMk id="2" creationId="{E8DD4B94-8A28-4A2A-9D2C-C88F0D657A03}"/>
          </ac:spMkLst>
        </pc:spChg>
        <pc:spChg chg="mod ord">
          <ac:chgData name="Guest User" userId="" providerId="Windows Live" clId="Web-{B921A140-B59F-419A-A057-57662EE523C2}" dt="2020-10-21T19:16:31.406" v="702"/>
          <ac:spMkLst>
            <pc:docMk/>
            <pc:sldMk cId="787219544" sldId="268"/>
            <ac:spMk id="4" creationId="{1C0C8E49-9C70-40F0-943E-837BBA25790A}"/>
          </ac:spMkLst>
        </pc:spChg>
        <pc:spChg chg="add del">
          <ac:chgData name="Guest User" userId="" providerId="Windows Live" clId="Web-{B921A140-B59F-419A-A057-57662EE523C2}" dt="2020-10-21T19:16:31.406" v="702"/>
          <ac:spMkLst>
            <pc:docMk/>
            <pc:sldMk cId="787219544" sldId="268"/>
            <ac:spMk id="9" creationId="{0A46F010-D160-4609-8979-FFD8C1EA6C43}"/>
          </ac:spMkLst>
        </pc:spChg>
        <pc:spChg chg="add del">
          <ac:chgData name="Guest User" userId="" providerId="Windows Live" clId="Web-{B921A140-B59F-419A-A057-57662EE523C2}" dt="2020-10-21T19:16:31.406" v="702"/>
          <ac:spMkLst>
            <pc:docMk/>
            <pc:sldMk cId="787219544" sldId="268"/>
            <ac:spMk id="11" creationId="{81B8C4F6-C3AC-4C94-8EC7-E4F7B7E9CDB6}"/>
          </ac:spMkLst>
        </pc:spChg>
        <pc:spChg chg="add del">
          <ac:chgData name="Guest User" userId="" providerId="Windows Live" clId="Web-{B921A140-B59F-419A-A057-57662EE523C2}" dt="2020-10-21T19:16:31.406" v="702"/>
          <ac:spMkLst>
            <pc:docMk/>
            <pc:sldMk cId="787219544" sldId="268"/>
            <ac:spMk id="41" creationId="{91328346-8BAD-4616-B50B-5CFDA5648D6A}"/>
          </ac:spMkLst>
        </pc:spChg>
        <pc:grpChg chg="add del">
          <ac:chgData name="Guest User" userId="" providerId="Windows Live" clId="Web-{B921A140-B59F-419A-A057-57662EE523C2}" dt="2020-10-21T19:16:31.406" v="702"/>
          <ac:grpSpMkLst>
            <pc:docMk/>
            <pc:sldMk cId="787219544" sldId="268"/>
            <ac:grpSpMk id="13" creationId="{0B789310-9859-4942-98C8-3D2F12AAAE73}"/>
          </ac:grpSpMkLst>
        </pc:grpChg>
        <pc:grpChg chg="add del">
          <ac:chgData name="Guest User" userId="" providerId="Windows Live" clId="Web-{B921A140-B59F-419A-A057-57662EE523C2}" dt="2020-10-21T19:16:31.406" v="702"/>
          <ac:grpSpMkLst>
            <pc:docMk/>
            <pc:sldMk cId="787219544" sldId="268"/>
            <ac:grpSpMk id="27" creationId="{6F1CEC7A-E419-4950-AA57-B00546C29CAF}"/>
          </ac:grpSpMkLst>
        </pc:grpChg>
      </pc:sldChg>
      <pc:sldChg chg="addSp delSp modSp mod ord modClrScheme delDesignElem chgLayout">
        <pc:chgData name="Guest User" userId="" providerId="Windows Live" clId="Web-{B921A140-B59F-419A-A057-57662EE523C2}" dt="2020-10-21T19:16:31.406" v="702"/>
        <pc:sldMkLst>
          <pc:docMk/>
          <pc:sldMk cId="4228284707" sldId="269"/>
        </pc:sldMkLst>
        <pc:spChg chg="mod ord">
          <ac:chgData name="Guest User" userId="" providerId="Windows Live" clId="Web-{B921A140-B59F-419A-A057-57662EE523C2}" dt="2020-10-21T19:16:31.406" v="702"/>
          <ac:spMkLst>
            <pc:docMk/>
            <pc:sldMk cId="4228284707" sldId="269"/>
            <ac:spMk id="2" creationId="{A65AAC17-02B3-40F8-AACF-B74CCE4E9142}"/>
          </ac:spMkLst>
        </pc:spChg>
        <pc:spChg chg="mod ord">
          <ac:chgData name="Guest User" userId="" providerId="Windows Live" clId="Web-{B921A140-B59F-419A-A057-57662EE523C2}" dt="2020-10-21T19:16:31.406" v="702"/>
          <ac:spMkLst>
            <pc:docMk/>
            <pc:sldMk cId="4228284707" sldId="269"/>
            <ac:spMk id="4" creationId="{7EA09CB7-19F3-42D9-8E30-E03C48DAAC9B}"/>
          </ac:spMkLst>
        </pc:spChg>
        <pc:spChg chg="add del">
          <ac:chgData name="Guest User" userId="" providerId="Windows Live" clId="Web-{B921A140-B59F-419A-A057-57662EE523C2}" dt="2020-10-21T19:16:31.406" v="702"/>
          <ac:spMkLst>
            <pc:docMk/>
            <pc:sldMk cId="4228284707" sldId="269"/>
            <ac:spMk id="9" creationId="{0A46F010-D160-4609-8979-FFD8C1EA6C43}"/>
          </ac:spMkLst>
        </pc:spChg>
        <pc:spChg chg="add del">
          <ac:chgData name="Guest User" userId="" providerId="Windows Live" clId="Web-{B921A140-B59F-419A-A057-57662EE523C2}" dt="2020-10-21T19:16:31.406" v="702"/>
          <ac:spMkLst>
            <pc:docMk/>
            <pc:sldMk cId="4228284707" sldId="269"/>
            <ac:spMk id="11" creationId="{81B8C4F6-C3AC-4C94-8EC7-E4F7B7E9CDB6}"/>
          </ac:spMkLst>
        </pc:spChg>
        <pc:spChg chg="add del">
          <ac:chgData name="Guest User" userId="" providerId="Windows Live" clId="Web-{B921A140-B59F-419A-A057-57662EE523C2}" dt="2020-10-21T19:16:31.406" v="702"/>
          <ac:spMkLst>
            <pc:docMk/>
            <pc:sldMk cId="4228284707" sldId="269"/>
            <ac:spMk id="41" creationId="{91328346-8BAD-4616-B50B-5CFDA5648D6A}"/>
          </ac:spMkLst>
        </pc:spChg>
        <pc:grpChg chg="add del">
          <ac:chgData name="Guest User" userId="" providerId="Windows Live" clId="Web-{B921A140-B59F-419A-A057-57662EE523C2}" dt="2020-10-21T19:16:31.406" v="702"/>
          <ac:grpSpMkLst>
            <pc:docMk/>
            <pc:sldMk cId="4228284707" sldId="269"/>
            <ac:grpSpMk id="13" creationId="{0B789310-9859-4942-98C8-3D2F12AAAE73}"/>
          </ac:grpSpMkLst>
        </pc:grpChg>
        <pc:grpChg chg="add del">
          <ac:chgData name="Guest User" userId="" providerId="Windows Live" clId="Web-{B921A140-B59F-419A-A057-57662EE523C2}" dt="2020-10-21T19:16:31.406" v="702"/>
          <ac:grpSpMkLst>
            <pc:docMk/>
            <pc:sldMk cId="4228284707" sldId="269"/>
            <ac:grpSpMk id="27" creationId="{6F1CEC7A-E419-4950-AA57-B00546C29CAF}"/>
          </ac:grpSpMkLst>
        </pc:grpChg>
      </pc:sldChg>
      <pc:sldChg chg="addSp delSp modSp mod ord modClrScheme delDesignElem chgLayout">
        <pc:chgData name="Guest User" userId="" providerId="Windows Live" clId="Web-{B921A140-B59F-419A-A057-57662EE523C2}" dt="2020-10-21T19:16:31.406" v="702"/>
        <pc:sldMkLst>
          <pc:docMk/>
          <pc:sldMk cId="1136293756" sldId="270"/>
        </pc:sldMkLst>
        <pc:spChg chg="mod ord">
          <ac:chgData name="Guest User" userId="" providerId="Windows Live" clId="Web-{B921A140-B59F-419A-A057-57662EE523C2}" dt="2020-10-21T19:16:31.406" v="702"/>
          <ac:spMkLst>
            <pc:docMk/>
            <pc:sldMk cId="1136293756" sldId="270"/>
            <ac:spMk id="2" creationId="{D639E924-23BE-410D-BBA5-2C12FCD7D853}"/>
          </ac:spMkLst>
        </pc:spChg>
        <pc:spChg chg="mod ord">
          <ac:chgData name="Guest User" userId="" providerId="Windows Live" clId="Web-{B921A140-B59F-419A-A057-57662EE523C2}" dt="2020-10-21T19:16:31.406" v="702"/>
          <ac:spMkLst>
            <pc:docMk/>
            <pc:sldMk cId="1136293756" sldId="270"/>
            <ac:spMk id="3" creationId="{B11AA1AD-ACAC-452C-99A5-0C178175759C}"/>
          </ac:spMkLst>
        </pc:spChg>
        <pc:spChg chg="add del">
          <ac:chgData name="Guest User" userId="" providerId="Windows Live" clId="Web-{B921A140-B59F-419A-A057-57662EE523C2}" dt="2020-10-21T19:16:31.406" v="702"/>
          <ac:spMkLst>
            <pc:docMk/>
            <pc:sldMk cId="1136293756" sldId="270"/>
            <ac:spMk id="8" creationId="{0A46F010-D160-4609-8979-FFD8C1EA6C43}"/>
          </ac:spMkLst>
        </pc:spChg>
        <pc:spChg chg="add del">
          <ac:chgData name="Guest User" userId="" providerId="Windows Live" clId="Web-{B921A140-B59F-419A-A057-57662EE523C2}" dt="2020-10-21T19:16:31.406" v="702"/>
          <ac:spMkLst>
            <pc:docMk/>
            <pc:sldMk cId="1136293756" sldId="270"/>
            <ac:spMk id="10" creationId="{81B8C4F6-C3AC-4C94-8EC7-E4F7B7E9CDB6}"/>
          </ac:spMkLst>
        </pc:spChg>
        <pc:spChg chg="add del">
          <ac:chgData name="Guest User" userId="" providerId="Windows Live" clId="Web-{B921A140-B59F-419A-A057-57662EE523C2}" dt="2020-10-21T19:16:31.406" v="702"/>
          <ac:spMkLst>
            <pc:docMk/>
            <pc:sldMk cId="1136293756" sldId="270"/>
            <ac:spMk id="40" creationId="{91328346-8BAD-4616-B50B-5CFDA5648D6A}"/>
          </ac:spMkLst>
        </pc:spChg>
        <pc:grpChg chg="add del">
          <ac:chgData name="Guest User" userId="" providerId="Windows Live" clId="Web-{B921A140-B59F-419A-A057-57662EE523C2}" dt="2020-10-21T19:16:31.406" v="702"/>
          <ac:grpSpMkLst>
            <pc:docMk/>
            <pc:sldMk cId="1136293756" sldId="270"/>
            <ac:grpSpMk id="12" creationId="{0B789310-9859-4942-98C8-3D2F12AAAE73}"/>
          </ac:grpSpMkLst>
        </pc:grpChg>
        <pc:grpChg chg="add del">
          <ac:chgData name="Guest User" userId="" providerId="Windows Live" clId="Web-{B921A140-B59F-419A-A057-57662EE523C2}" dt="2020-10-21T19:16:31.406" v="702"/>
          <ac:grpSpMkLst>
            <pc:docMk/>
            <pc:sldMk cId="1136293756" sldId="270"/>
            <ac:grpSpMk id="26" creationId="{6F1CEC7A-E419-4950-AA57-B00546C29CAF}"/>
          </ac:grpSpMkLst>
        </pc:grpChg>
      </pc:sldChg>
      <pc:sldChg chg="addSp delSp modSp mod ord modClrScheme delDesignElem chgLayout">
        <pc:chgData name="Guest User" userId="" providerId="Windows Live" clId="Web-{B921A140-B59F-419A-A057-57662EE523C2}" dt="2020-10-21T19:16:31.406" v="702"/>
        <pc:sldMkLst>
          <pc:docMk/>
          <pc:sldMk cId="474259873" sldId="271"/>
        </pc:sldMkLst>
        <pc:spChg chg="mod ord">
          <ac:chgData name="Guest User" userId="" providerId="Windows Live" clId="Web-{B921A140-B59F-419A-A057-57662EE523C2}" dt="2020-10-21T19:16:31.406" v="702"/>
          <ac:spMkLst>
            <pc:docMk/>
            <pc:sldMk cId="474259873" sldId="271"/>
            <ac:spMk id="2" creationId="{FD3E2CC4-6274-4AA9-BDC5-0889342AED70}"/>
          </ac:spMkLst>
        </pc:spChg>
        <pc:spChg chg="mod ord">
          <ac:chgData name="Guest User" userId="" providerId="Windows Live" clId="Web-{B921A140-B59F-419A-A057-57662EE523C2}" dt="2020-10-21T19:16:31.406" v="702"/>
          <ac:spMkLst>
            <pc:docMk/>
            <pc:sldMk cId="474259873" sldId="271"/>
            <ac:spMk id="4" creationId="{67970F27-831B-45D7-BF01-46A56429A5C6}"/>
          </ac:spMkLst>
        </pc:spChg>
        <pc:spChg chg="add del">
          <ac:chgData name="Guest User" userId="" providerId="Windows Live" clId="Web-{B921A140-B59F-419A-A057-57662EE523C2}" dt="2020-10-21T19:16:31.406" v="702"/>
          <ac:spMkLst>
            <pc:docMk/>
            <pc:sldMk cId="474259873" sldId="271"/>
            <ac:spMk id="9" creationId="{0A46F010-D160-4609-8979-FFD8C1EA6C43}"/>
          </ac:spMkLst>
        </pc:spChg>
        <pc:spChg chg="add del">
          <ac:chgData name="Guest User" userId="" providerId="Windows Live" clId="Web-{B921A140-B59F-419A-A057-57662EE523C2}" dt="2020-10-21T19:16:31.406" v="702"/>
          <ac:spMkLst>
            <pc:docMk/>
            <pc:sldMk cId="474259873" sldId="271"/>
            <ac:spMk id="11" creationId="{81B8C4F6-C3AC-4C94-8EC7-E4F7B7E9CDB6}"/>
          </ac:spMkLst>
        </pc:spChg>
        <pc:spChg chg="add del">
          <ac:chgData name="Guest User" userId="" providerId="Windows Live" clId="Web-{B921A140-B59F-419A-A057-57662EE523C2}" dt="2020-10-21T19:16:31.406" v="702"/>
          <ac:spMkLst>
            <pc:docMk/>
            <pc:sldMk cId="474259873" sldId="271"/>
            <ac:spMk id="41" creationId="{91328346-8BAD-4616-B50B-5CFDA5648D6A}"/>
          </ac:spMkLst>
        </pc:spChg>
        <pc:grpChg chg="add del">
          <ac:chgData name="Guest User" userId="" providerId="Windows Live" clId="Web-{B921A140-B59F-419A-A057-57662EE523C2}" dt="2020-10-21T19:16:31.406" v="702"/>
          <ac:grpSpMkLst>
            <pc:docMk/>
            <pc:sldMk cId="474259873" sldId="271"/>
            <ac:grpSpMk id="13" creationId="{0B789310-9859-4942-98C8-3D2F12AAAE73}"/>
          </ac:grpSpMkLst>
        </pc:grpChg>
        <pc:grpChg chg="add del">
          <ac:chgData name="Guest User" userId="" providerId="Windows Live" clId="Web-{B921A140-B59F-419A-A057-57662EE523C2}" dt="2020-10-21T19:16:31.406" v="702"/>
          <ac:grpSpMkLst>
            <pc:docMk/>
            <pc:sldMk cId="474259873" sldId="271"/>
            <ac:grpSpMk id="27" creationId="{6F1CEC7A-E419-4950-AA57-B00546C29CAF}"/>
          </ac:grpSpMkLst>
        </pc:grpChg>
      </pc:sldChg>
      <pc:sldChg chg="modSp mod modClrScheme chgLayout">
        <pc:chgData name="Guest User" userId="" providerId="Windows Live" clId="Web-{B921A140-B59F-419A-A057-57662EE523C2}" dt="2020-10-21T19:16:31.406" v="702"/>
        <pc:sldMkLst>
          <pc:docMk/>
          <pc:sldMk cId="2918003287" sldId="272"/>
        </pc:sldMkLst>
        <pc:spChg chg="mod ord">
          <ac:chgData name="Guest User" userId="" providerId="Windows Live" clId="Web-{B921A140-B59F-419A-A057-57662EE523C2}" dt="2020-10-21T19:16:31.406" v="702"/>
          <ac:spMkLst>
            <pc:docMk/>
            <pc:sldMk cId="2918003287" sldId="272"/>
            <ac:spMk id="2" creationId="{32EF64C2-D081-4789-B3E8-F98759260626}"/>
          </ac:spMkLst>
        </pc:spChg>
        <pc:spChg chg="mod ord">
          <ac:chgData name="Guest User" userId="" providerId="Windows Live" clId="Web-{B921A140-B59F-419A-A057-57662EE523C2}" dt="2020-10-21T19:16:31.406" v="702"/>
          <ac:spMkLst>
            <pc:docMk/>
            <pc:sldMk cId="2918003287" sldId="272"/>
            <ac:spMk id="3" creationId="{9D8EB61E-C158-4085-8889-8C609D5B968C}"/>
          </ac:spMkLst>
        </pc:spChg>
      </pc:sldChg>
      <pc:sldChg chg="addSp delSp modSp mod ord modClrScheme delDesignElem chgLayout">
        <pc:chgData name="Guest User" userId="" providerId="Windows Live" clId="Web-{B921A140-B59F-419A-A057-57662EE523C2}" dt="2020-10-21T19:27:24.082" v="722"/>
        <pc:sldMkLst>
          <pc:docMk/>
          <pc:sldMk cId="1772303890" sldId="273"/>
        </pc:sldMkLst>
        <pc:spChg chg="mod ord">
          <ac:chgData name="Guest User" userId="" providerId="Windows Live" clId="Web-{B921A140-B59F-419A-A057-57662EE523C2}" dt="2020-10-21T19:16:31.406" v="702"/>
          <ac:spMkLst>
            <pc:docMk/>
            <pc:sldMk cId="1772303890" sldId="273"/>
            <ac:spMk id="2" creationId="{F6AB59DC-3166-452D-AE94-F803C6AD87C0}"/>
          </ac:spMkLst>
        </pc:spChg>
        <pc:spChg chg="add del">
          <ac:chgData name="Guest User" userId="" providerId="Windows Live" clId="Web-{B921A140-B59F-419A-A057-57662EE523C2}" dt="2020-10-21T19:16:31.406" v="702"/>
          <ac:spMkLst>
            <pc:docMk/>
            <pc:sldMk cId="1772303890" sldId="273"/>
            <ac:spMk id="48" creationId="{1996130F-9AB5-4DE9-8574-3AF891C5C172}"/>
          </ac:spMkLst>
        </pc:spChg>
        <pc:spChg chg="add del">
          <ac:chgData name="Guest User" userId="" providerId="Windows Live" clId="Web-{B921A140-B59F-419A-A057-57662EE523C2}" dt="2020-10-21T19:16:31.406" v="702"/>
          <ac:spMkLst>
            <pc:docMk/>
            <pc:sldMk cId="1772303890" sldId="273"/>
            <ac:spMk id="50" creationId="{3623DEAC-F39C-45D6-86DC-1033F6429528}"/>
          </ac:spMkLst>
        </pc:spChg>
        <pc:spChg chg="add del">
          <ac:chgData name="Guest User" userId="" providerId="Windows Live" clId="Web-{B921A140-B59F-419A-A057-57662EE523C2}" dt="2020-10-21T19:16:31.406" v="702"/>
          <ac:spMkLst>
            <pc:docMk/>
            <pc:sldMk cId="1772303890" sldId="273"/>
            <ac:spMk id="52" creationId="{A692209D-B607-46C3-8560-07AF72291659}"/>
          </ac:spMkLst>
        </pc:spChg>
        <pc:spChg chg="add del">
          <ac:chgData name="Guest User" userId="" providerId="Windows Live" clId="Web-{B921A140-B59F-419A-A057-57662EE523C2}" dt="2020-10-21T19:16:31.406" v="702"/>
          <ac:spMkLst>
            <pc:docMk/>
            <pc:sldMk cId="1772303890" sldId="273"/>
            <ac:spMk id="54" creationId="{94874638-CF15-4908-BC4B-4908744D0BAF}"/>
          </ac:spMkLst>
        </pc:spChg>
        <pc:spChg chg="add del">
          <ac:chgData name="Guest User" userId="" providerId="Windows Live" clId="Web-{B921A140-B59F-419A-A057-57662EE523C2}" dt="2020-10-21T19:16:31.406" v="702"/>
          <ac:spMkLst>
            <pc:docMk/>
            <pc:sldMk cId="1772303890" sldId="273"/>
            <ac:spMk id="56" creationId="{5F1B8348-CD6E-4561-A704-C232D9A2676D}"/>
          </ac:spMkLst>
        </pc:spChg>
        <pc:grpChg chg="add del">
          <ac:chgData name="Guest User" userId="" providerId="Windows Live" clId="Web-{B921A140-B59F-419A-A057-57662EE523C2}" dt="2020-10-21T19:16:31.406" v="702"/>
          <ac:grpSpMkLst>
            <pc:docMk/>
            <pc:sldMk cId="1772303890" sldId="273"/>
            <ac:grpSpMk id="20" creationId="{166BF9EE-F7AC-4FA5-AC7E-001B3A642F75}"/>
          </ac:grpSpMkLst>
        </pc:grpChg>
        <pc:grpChg chg="add del">
          <ac:chgData name="Guest User" userId="" providerId="Windows Live" clId="Web-{B921A140-B59F-419A-A057-57662EE523C2}" dt="2020-10-21T19:16:31.406" v="702"/>
          <ac:grpSpMkLst>
            <pc:docMk/>
            <pc:sldMk cId="1772303890" sldId="273"/>
            <ac:grpSpMk id="34" creationId="{E312DBA5-56D8-42B2-BA94-28168C2A6703}"/>
          </ac:grpSpMkLst>
        </pc:grpChg>
      </pc:sldChg>
      <pc:sldChg chg="modSp mod ord modClrScheme chgLayout">
        <pc:chgData name="Guest User" userId="" providerId="Windows Live" clId="Web-{B921A140-B59F-419A-A057-57662EE523C2}" dt="2020-10-21T19:16:31.406" v="702"/>
        <pc:sldMkLst>
          <pc:docMk/>
          <pc:sldMk cId="1651122624" sldId="274"/>
        </pc:sldMkLst>
        <pc:spChg chg="mod ord">
          <ac:chgData name="Guest User" userId="" providerId="Windows Live" clId="Web-{B921A140-B59F-419A-A057-57662EE523C2}" dt="2020-10-21T19:16:31.406" v="702"/>
          <ac:spMkLst>
            <pc:docMk/>
            <pc:sldMk cId="1651122624" sldId="274"/>
            <ac:spMk id="2" creationId="{698FFF15-663C-458B-A644-D767B8DADB34}"/>
          </ac:spMkLst>
        </pc:spChg>
      </pc:sldChg>
      <pc:sldChg chg="modSp mod modClrScheme chgLayout">
        <pc:chgData name="Guest User" userId="" providerId="Windows Live" clId="Web-{B921A140-B59F-419A-A057-57662EE523C2}" dt="2020-10-21T19:16:31.406" v="702"/>
        <pc:sldMkLst>
          <pc:docMk/>
          <pc:sldMk cId="3667835608" sldId="275"/>
        </pc:sldMkLst>
        <pc:spChg chg="mod ord">
          <ac:chgData name="Guest User" userId="" providerId="Windows Live" clId="Web-{B921A140-B59F-419A-A057-57662EE523C2}" dt="2020-10-21T19:16:31.406" v="702"/>
          <ac:spMkLst>
            <pc:docMk/>
            <pc:sldMk cId="3667835608" sldId="275"/>
            <ac:spMk id="2" creationId="{97CBDF2C-40A6-4847-945F-C58E74AB8462}"/>
          </ac:spMkLst>
        </pc:spChg>
        <pc:spChg chg="mod ord">
          <ac:chgData name="Guest User" userId="" providerId="Windows Live" clId="Web-{B921A140-B59F-419A-A057-57662EE523C2}" dt="2020-10-21T19:16:31.406" v="702"/>
          <ac:spMkLst>
            <pc:docMk/>
            <pc:sldMk cId="3667835608" sldId="275"/>
            <ac:spMk id="3" creationId="{B80DC183-FF9D-4DC1-A214-C400B08A7923}"/>
          </ac:spMkLst>
        </pc:spChg>
      </pc:sldChg>
      <pc:sldChg chg="addSp delSp modSp mod modClrScheme delDesignElem chgLayout">
        <pc:chgData name="Guest User" userId="" providerId="Windows Live" clId="Web-{B921A140-B59F-419A-A057-57662EE523C2}" dt="2020-10-21T19:16:31.406" v="702"/>
        <pc:sldMkLst>
          <pc:docMk/>
          <pc:sldMk cId="1924727181" sldId="276"/>
        </pc:sldMkLst>
        <pc:spChg chg="mod ord">
          <ac:chgData name="Guest User" userId="" providerId="Windows Live" clId="Web-{B921A140-B59F-419A-A057-57662EE523C2}" dt="2020-10-21T19:16:31.406" v="702"/>
          <ac:spMkLst>
            <pc:docMk/>
            <pc:sldMk cId="1924727181" sldId="276"/>
            <ac:spMk id="2" creationId="{DE404402-65ED-49D4-BF81-9234F310848F}"/>
          </ac:spMkLst>
        </pc:spChg>
        <pc:spChg chg="mod ord">
          <ac:chgData name="Guest User" userId="" providerId="Windows Live" clId="Web-{B921A140-B59F-419A-A057-57662EE523C2}" dt="2020-10-21T19:16:31.406" v="702"/>
          <ac:spMkLst>
            <pc:docMk/>
            <pc:sldMk cId="1924727181" sldId="276"/>
            <ac:spMk id="3" creationId="{A50DF301-2DA5-4BBD-B3B8-1B99BAF193BA}"/>
          </ac:spMkLst>
        </pc:spChg>
        <pc:spChg chg="add del">
          <ac:chgData name="Guest User" userId="" providerId="Windows Live" clId="Web-{B921A140-B59F-419A-A057-57662EE523C2}" dt="2020-10-21T19:16:31.406" v="702"/>
          <ac:spMkLst>
            <pc:docMk/>
            <pc:sldMk cId="1924727181" sldId="276"/>
            <ac:spMk id="9" creationId="{C29210D5-F5F2-45F6-88DE-8E3CF5F376CD}"/>
          </ac:spMkLst>
        </pc:spChg>
      </pc:sldChg>
      <pc:sldChg chg="modSp mod ord modClrScheme chgLayout">
        <pc:chgData name="Guest User" userId="" providerId="Windows Live" clId="Web-{B921A140-B59F-419A-A057-57662EE523C2}" dt="2020-10-21T19:16:31.406" v="702"/>
        <pc:sldMkLst>
          <pc:docMk/>
          <pc:sldMk cId="185840280" sldId="277"/>
        </pc:sldMkLst>
        <pc:spChg chg="mod ord">
          <ac:chgData name="Guest User" userId="" providerId="Windows Live" clId="Web-{B921A140-B59F-419A-A057-57662EE523C2}" dt="2020-10-21T19:16:31.406" v="702"/>
          <ac:spMkLst>
            <pc:docMk/>
            <pc:sldMk cId="185840280" sldId="277"/>
            <ac:spMk id="2" creationId="{7D61F775-B6C7-4C0F-B060-B742DA4779C9}"/>
          </ac:spMkLst>
        </pc:spChg>
        <pc:picChg chg="mod ord">
          <ac:chgData name="Guest User" userId="" providerId="Windows Live" clId="Web-{B921A140-B59F-419A-A057-57662EE523C2}" dt="2020-10-21T19:16:31.406" v="702"/>
          <ac:picMkLst>
            <pc:docMk/>
            <pc:sldMk cId="185840280" sldId="277"/>
            <ac:picMk id="4" creationId="{DE87F4A7-F565-4A33-8B02-E0CEFAA23094}"/>
          </ac:picMkLst>
        </pc:picChg>
      </pc:sldChg>
      <pc:sldChg chg="modSp mod ord modClrScheme chgLayout">
        <pc:chgData name="Guest User" userId="" providerId="Windows Live" clId="Web-{B921A140-B59F-419A-A057-57662EE523C2}" dt="2020-10-21T19:16:31.406" v="702"/>
        <pc:sldMkLst>
          <pc:docMk/>
          <pc:sldMk cId="3148172422" sldId="278"/>
        </pc:sldMkLst>
        <pc:spChg chg="mod ord">
          <ac:chgData name="Guest User" userId="" providerId="Windows Live" clId="Web-{B921A140-B59F-419A-A057-57662EE523C2}" dt="2020-10-21T19:16:31.406" v="702"/>
          <ac:spMkLst>
            <pc:docMk/>
            <pc:sldMk cId="3148172422" sldId="278"/>
            <ac:spMk id="2" creationId="{DAB91E44-F42E-4BFB-8A1D-E687C1E97EEB}"/>
          </ac:spMkLst>
        </pc:spChg>
        <pc:picChg chg="mod ord">
          <ac:chgData name="Guest User" userId="" providerId="Windows Live" clId="Web-{B921A140-B59F-419A-A057-57662EE523C2}" dt="2020-10-21T19:16:31.406" v="702"/>
          <ac:picMkLst>
            <pc:docMk/>
            <pc:sldMk cId="3148172422" sldId="278"/>
            <ac:picMk id="4" creationId="{57183ACC-537D-412C-93DA-685A26A20AAD}"/>
          </ac:picMkLst>
        </pc:picChg>
      </pc:sldChg>
      <pc:sldChg chg="addSp delSp modSp mod modClrScheme delDesignElem chgLayout">
        <pc:chgData name="Guest User" userId="" providerId="Windows Live" clId="Web-{B921A140-B59F-419A-A057-57662EE523C2}" dt="2020-10-21T19:16:31.406" v="702"/>
        <pc:sldMkLst>
          <pc:docMk/>
          <pc:sldMk cId="288783333" sldId="279"/>
        </pc:sldMkLst>
        <pc:spChg chg="mod ord">
          <ac:chgData name="Guest User" userId="" providerId="Windows Live" clId="Web-{B921A140-B59F-419A-A057-57662EE523C2}" dt="2020-10-21T19:16:31.406" v="702"/>
          <ac:spMkLst>
            <pc:docMk/>
            <pc:sldMk cId="288783333" sldId="279"/>
            <ac:spMk id="2" creationId="{FCD61EC4-E9E7-4B0C-93CB-4A27E0ABFBEB}"/>
          </ac:spMkLst>
        </pc:spChg>
        <pc:spChg chg="mod ord">
          <ac:chgData name="Guest User" userId="" providerId="Windows Live" clId="Web-{B921A140-B59F-419A-A057-57662EE523C2}" dt="2020-10-21T19:16:31.406" v="702"/>
          <ac:spMkLst>
            <pc:docMk/>
            <pc:sldMk cId="288783333" sldId="279"/>
            <ac:spMk id="3" creationId="{EB025CAB-F85E-454A-B574-C86DE5A4A0B2}"/>
          </ac:spMkLst>
        </pc:spChg>
        <pc:spChg chg="add del">
          <ac:chgData name="Guest User" userId="" providerId="Windows Live" clId="Web-{B921A140-B59F-419A-A057-57662EE523C2}" dt="2020-10-21T19:16:31.406" v="702"/>
          <ac:spMkLst>
            <pc:docMk/>
            <pc:sldMk cId="288783333" sldId="279"/>
            <ac:spMk id="46" creationId="{0A46F010-D160-4609-8979-FFD8C1EA6C43}"/>
          </ac:spMkLst>
        </pc:spChg>
        <pc:spChg chg="add del">
          <ac:chgData name="Guest User" userId="" providerId="Windows Live" clId="Web-{B921A140-B59F-419A-A057-57662EE523C2}" dt="2020-10-21T19:16:31.406" v="702"/>
          <ac:spMkLst>
            <pc:docMk/>
            <pc:sldMk cId="288783333" sldId="279"/>
            <ac:spMk id="48" creationId="{81B8C4F6-C3AC-4C94-8EC7-E4F7B7E9CDB6}"/>
          </ac:spMkLst>
        </pc:spChg>
        <pc:spChg chg="add del">
          <ac:chgData name="Guest User" userId="" providerId="Windows Live" clId="Web-{B921A140-B59F-419A-A057-57662EE523C2}" dt="2020-10-21T19:16:31.406" v="702"/>
          <ac:spMkLst>
            <pc:docMk/>
            <pc:sldMk cId="288783333" sldId="279"/>
            <ac:spMk id="77" creationId="{91328346-8BAD-4616-B50B-5CFDA5648D6A}"/>
          </ac:spMkLst>
        </pc:spChg>
        <pc:grpChg chg="add del">
          <ac:chgData name="Guest User" userId="" providerId="Windows Live" clId="Web-{B921A140-B59F-419A-A057-57662EE523C2}" dt="2020-10-21T19:16:31.406" v="702"/>
          <ac:grpSpMkLst>
            <pc:docMk/>
            <pc:sldMk cId="288783333" sldId="279"/>
            <ac:grpSpMk id="62" creationId="{0B789310-9859-4942-98C8-3D2F12AAAE73}"/>
          </ac:grpSpMkLst>
        </pc:grpChg>
        <pc:grpChg chg="add del">
          <ac:chgData name="Guest User" userId="" providerId="Windows Live" clId="Web-{B921A140-B59F-419A-A057-57662EE523C2}" dt="2020-10-21T19:16:31.406" v="702"/>
          <ac:grpSpMkLst>
            <pc:docMk/>
            <pc:sldMk cId="288783333" sldId="279"/>
            <ac:grpSpMk id="63" creationId="{6F1CEC7A-E419-4950-AA57-B00546C29CAF}"/>
          </ac:grpSpMkLst>
        </pc:grpChg>
      </pc:sldChg>
      <pc:sldChg chg="modSp mod modClrScheme chgLayout">
        <pc:chgData name="Guest User" userId="" providerId="Windows Live" clId="Web-{B921A140-B59F-419A-A057-57662EE523C2}" dt="2020-10-21T19:16:31.406" v="702"/>
        <pc:sldMkLst>
          <pc:docMk/>
          <pc:sldMk cId="2600629913" sldId="281"/>
        </pc:sldMkLst>
        <pc:spChg chg="mod ord">
          <ac:chgData name="Guest User" userId="" providerId="Windows Live" clId="Web-{B921A140-B59F-419A-A057-57662EE523C2}" dt="2020-10-21T19:16:31.406" v="702"/>
          <ac:spMkLst>
            <pc:docMk/>
            <pc:sldMk cId="2600629913" sldId="281"/>
            <ac:spMk id="2" creationId="{2321BE56-A9D6-4405-A3B6-8E5BB831E26B}"/>
          </ac:spMkLst>
        </pc:spChg>
      </pc:sldChg>
      <pc:sldChg chg="modSp mod modClrScheme chgLayout">
        <pc:chgData name="Guest User" userId="" providerId="Windows Live" clId="Web-{B921A140-B59F-419A-A057-57662EE523C2}" dt="2020-10-21T19:16:31.406" v="702"/>
        <pc:sldMkLst>
          <pc:docMk/>
          <pc:sldMk cId="2305404598" sldId="282"/>
        </pc:sldMkLst>
        <pc:spChg chg="mod ord">
          <ac:chgData name="Guest User" userId="" providerId="Windows Live" clId="Web-{B921A140-B59F-419A-A057-57662EE523C2}" dt="2020-10-21T19:16:31.406" v="702"/>
          <ac:spMkLst>
            <pc:docMk/>
            <pc:sldMk cId="2305404598" sldId="282"/>
            <ac:spMk id="2" creationId="{0BA1F10F-9B30-4E6C-BD14-444133719911}"/>
          </ac:spMkLst>
        </pc:spChg>
      </pc:sldChg>
      <pc:sldChg chg="modSp mod modClrScheme chgLayout">
        <pc:chgData name="Guest User" userId="" providerId="Windows Live" clId="Web-{B921A140-B59F-419A-A057-57662EE523C2}" dt="2020-10-21T19:16:31.406" v="702"/>
        <pc:sldMkLst>
          <pc:docMk/>
          <pc:sldMk cId="1506031167" sldId="283"/>
        </pc:sldMkLst>
        <pc:spChg chg="mod ord">
          <ac:chgData name="Guest User" userId="" providerId="Windows Live" clId="Web-{B921A140-B59F-419A-A057-57662EE523C2}" dt="2020-10-21T19:16:31.406" v="702"/>
          <ac:spMkLst>
            <pc:docMk/>
            <pc:sldMk cId="1506031167" sldId="283"/>
            <ac:spMk id="2" creationId="{BBF02973-3AF4-4FB3-8E89-9C29DD699E5D}"/>
          </ac:spMkLst>
        </pc:spChg>
      </pc:sldChg>
      <pc:sldChg chg="addSp delSp modSp mod modClrScheme delDesignElem chgLayout">
        <pc:chgData name="Guest User" userId="" providerId="Windows Live" clId="Web-{B921A140-B59F-419A-A057-57662EE523C2}" dt="2020-10-21T19:16:31.406" v="702"/>
        <pc:sldMkLst>
          <pc:docMk/>
          <pc:sldMk cId="304102624" sldId="285"/>
        </pc:sldMkLst>
        <pc:spChg chg="mod ord">
          <ac:chgData name="Guest User" userId="" providerId="Windows Live" clId="Web-{B921A140-B59F-419A-A057-57662EE523C2}" dt="2020-10-21T19:16:31.406" v="702"/>
          <ac:spMkLst>
            <pc:docMk/>
            <pc:sldMk cId="304102624" sldId="285"/>
            <ac:spMk id="2" creationId="{EBFBB369-75C1-4B39-B0AE-EBAD99A87DD3}"/>
          </ac:spMkLst>
        </pc:spChg>
        <pc:spChg chg="add del">
          <ac:chgData name="Guest User" userId="" providerId="Windows Live" clId="Web-{B921A140-B59F-419A-A057-57662EE523C2}" dt="2020-10-21T19:16:31.406" v="702"/>
          <ac:spMkLst>
            <pc:docMk/>
            <pc:sldMk cId="304102624" sldId="285"/>
            <ac:spMk id="56" creationId="{CE6C63DC-BAE4-42B6-8FDF-F6467C2D23AC}"/>
          </ac:spMkLst>
        </pc:spChg>
        <pc:spChg chg="add del">
          <ac:chgData name="Guest User" userId="" providerId="Windows Live" clId="Web-{B921A140-B59F-419A-A057-57662EE523C2}" dt="2020-10-21T19:16:31.406" v="702"/>
          <ac:spMkLst>
            <pc:docMk/>
            <pc:sldMk cId="304102624" sldId="285"/>
            <ac:spMk id="58" creationId="{5BD23F8E-2E78-4C84-8EFB-FE6C8ACB7F1F}"/>
          </ac:spMkLst>
        </pc:spChg>
        <pc:spChg chg="add del">
          <ac:chgData name="Guest User" userId="" providerId="Windows Live" clId="Web-{B921A140-B59F-419A-A057-57662EE523C2}" dt="2020-10-21T19:16:31.406" v="702"/>
          <ac:spMkLst>
            <pc:docMk/>
            <pc:sldMk cId="304102624" sldId="285"/>
            <ac:spMk id="59" creationId="{57ABABA7-0420-4200-9B65-1C1967CE9373}"/>
          </ac:spMkLst>
        </pc:spChg>
        <pc:spChg chg="add del">
          <ac:chgData name="Guest User" userId="" providerId="Windows Live" clId="Web-{B921A140-B59F-419A-A057-57662EE523C2}" dt="2020-10-21T19:16:31.406" v="702"/>
          <ac:spMkLst>
            <pc:docMk/>
            <pc:sldMk cId="304102624" sldId="285"/>
            <ac:spMk id="60" creationId="{A317EBE3-FF86-4DA1-BC9A-331F7F2144E9}"/>
          </ac:spMkLst>
        </pc:spChg>
        <pc:grpChg chg="add del">
          <ac:chgData name="Guest User" userId="" providerId="Windows Live" clId="Web-{B921A140-B59F-419A-A057-57662EE523C2}" dt="2020-10-21T19:16:31.406" v="702"/>
          <ac:grpSpMkLst>
            <pc:docMk/>
            <pc:sldMk cId="304102624" sldId="285"/>
            <ac:grpSpMk id="40" creationId="{8CD25866-F15D-40A4-AEC5-47C044637AB7}"/>
          </ac:grpSpMkLst>
        </pc:grpChg>
        <pc:grpChg chg="add del">
          <ac:chgData name="Guest User" userId="" providerId="Windows Live" clId="Web-{B921A140-B59F-419A-A057-57662EE523C2}" dt="2020-10-21T19:16:31.406" v="702"/>
          <ac:grpSpMkLst>
            <pc:docMk/>
            <pc:sldMk cId="304102624" sldId="285"/>
            <ac:grpSpMk id="42" creationId="{0C4A17ED-96AA-44A6-A050-E1A7A1CDD9E7}"/>
          </ac:grpSpMkLst>
        </pc:grpChg>
        <pc:grpChg chg="add del">
          <ac:chgData name="Guest User" userId="" providerId="Windows Live" clId="Web-{B921A140-B59F-419A-A057-57662EE523C2}" dt="2020-10-21T19:16:31.406" v="702"/>
          <ac:grpSpMkLst>
            <pc:docMk/>
            <pc:sldMk cId="304102624" sldId="285"/>
            <ac:grpSpMk id="43" creationId="{7A03E380-9CD1-4ABA-A763-9F9D252B8908}"/>
          </ac:grpSpMkLst>
        </pc:grpChg>
        <pc:cxnChg chg="add del">
          <ac:chgData name="Guest User" userId="" providerId="Windows Live" clId="Web-{B921A140-B59F-419A-A057-57662EE523C2}" dt="2020-10-21T19:16:31.406" v="702"/>
          <ac:cxnSpMkLst>
            <pc:docMk/>
            <pc:sldMk cId="304102624" sldId="285"/>
            <ac:cxnSpMk id="57" creationId="{34D43EC1-35FA-4FC3-8526-F655CEB09D9C}"/>
          </ac:cxnSpMkLst>
        </pc:cxnChg>
      </pc:sldChg>
      <pc:sldChg chg="modSp new mod modClrScheme chgLayout">
        <pc:chgData name="Guest User" userId="" providerId="Windows Live" clId="Web-{B921A140-B59F-419A-A057-57662EE523C2}" dt="2020-10-21T19:16:31.406" v="702"/>
        <pc:sldMkLst>
          <pc:docMk/>
          <pc:sldMk cId="2690785910" sldId="286"/>
        </pc:sldMkLst>
        <pc:spChg chg="mod ord">
          <ac:chgData name="Guest User" userId="" providerId="Windows Live" clId="Web-{B921A140-B59F-419A-A057-57662EE523C2}" dt="2020-10-21T19:16:31.406" v="702"/>
          <ac:spMkLst>
            <pc:docMk/>
            <pc:sldMk cId="2690785910" sldId="286"/>
            <ac:spMk id="2" creationId="{ADA45851-DF0E-49D3-980C-9C74FA8BCA1B}"/>
          </ac:spMkLst>
        </pc:spChg>
        <pc:spChg chg="mod ord">
          <ac:chgData name="Guest User" userId="" providerId="Windows Live" clId="Web-{B921A140-B59F-419A-A057-57662EE523C2}" dt="2020-10-21T19:16:31.406" v="702"/>
          <ac:spMkLst>
            <pc:docMk/>
            <pc:sldMk cId="2690785910" sldId="286"/>
            <ac:spMk id="3" creationId="{8A92DCBA-6058-4838-833C-FB382D1FBAB4}"/>
          </ac:spMkLst>
        </pc:spChg>
      </pc:sldChg>
      <pc:sldChg chg="modSp new">
        <pc:chgData name="Guest User" userId="" providerId="Windows Live" clId="Web-{B921A140-B59F-419A-A057-57662EE523C2}" dt="2020-10-21T17:58:39.026" v="122" actId="20577"/>
        <pc:sldMkLst>
          <pc:docMk/>
          <pc:sldMk cId="1358165383" sldId="287"/>
        </pc:sldMkLst>
        <pc:spChg chg="mod">
          <ac:chgData name="Guest User" userId="" providerId="Windows Live" clId="Web-{B921A140-B59F-419A-A057-57662EE523C2}" dt="2020-10-21T17:58:39.026" v="122" actId="20577"/>
          <ac:spMkLst>
            <pc:docMk/>
            <pc:sldMk cId="1358165383" sldId="287"/>
            <ac:spMk id="2" creationId="{C667BFB7-4CEC-40EA-9AD2-062019449315}"/>
          </ac:spMkLst>
        </pc:spChg>
      </pc:sldChg>
      <pc:sldChg chg="modSp">
        <pc:chgData name="Guest User" userId="" providerId="Windows Live" clId="Web-{B921A140-B59F-419A-A057-57662EE523C2}" dt="2020-10-21T18:56:06.514" v="442" actId="20577"/>
        <pc:sldMkLst>
          <pc:docMk/>
          <pc:sldMk cId="111698774" sldId="288"/>
        </pc:sldMkLst>
        <pc:spChg chg="mod">
          <ac:chgData name="Guest User" userId="" providerId="Windows Live" clId="Web-{B921A140-B59F-419A-A057-57662EE523C2}" dt="2020-10-21T18:56:06.514" v="442" actId="20577"/>
          <ac:spMkLst>
            <pc:docMk/>
            <pc:sldMk cId="111698774" sldId="288"/>
            <ac:spMk id="2" creationId="{D6E8AD11-DF3F-43FE-9533-20A6A760C624}"/>
          </ac:spMkLst>
        </pc:spChg>
      </pc:sldChg>
      <pc:sldChg chg="modSp mod modClrScheme chgLayout">
        <pc:chgData name="Guest User" userId="" providerId="Windows Live" clId="Web-{B921A140-B59F-419A-A057-57662EE523C2}" dt="2020-10-21T19:16:31.406" v="702"/>
        <pc:sldMkLst>
          <pc:docMk/>
          <pc:sldMk cId="4136618305" sldId="289"/>
        </pc:sldMkLst>
        <pc:spChg chg="mod ord">
          <ac:chgData name="Guest User" userId="" providerId="Windows Live" clId="Web-{B921A140-B59F-419A-A057-57662EE523C2}" dt="2020-10-21T19:16:31.406" v="702"/>
          <ac:spMkLst>
            <pc:docMk/>
            <pc:sldMk cId="4136618305" sldId="289"/>
            <ac:spMk id="2" creationId="{1D7F0D04-196B-4448-AD35-E633E19B8023}"/>
          </ac:spMkLst>
        </pc:spChg>
        <pc:spChg chg="mod ord">
          <ac:chgData name="Guest User" userId="" providerId="Windows Live" clId="Web-{B921A140-B59F-419A-A057-57662EE523C2}" dt="2020-10-21T19:16:31.406" v="702"/>
          <ac:spMkLst>
            <pc:docMk/>
            <pc:sldMk cId="4136618305" sldId="289"/>
            <ac:spMk id="3" creationId="{FBF199D0-BC81-4B8F-ABEF-C90F020C30B6}"/>
          </ac:spMkLst>
        </pc:spChg>
      </pc:sldChg>
      <pc:sldChg chg="modSp mod ord modClrScheme chgLayout">
        <pc:chgData name="Guest User" userId="" providerId="Windows Live" clId="Web-{B921A140-B59F-419A-A057-57662EE523C2}" dt="2020-10-21T19:16:31.406" v="702"/>
        <pc:sldMkLst>
          <pc:docMk/>
          <pc:sldMk cId="1314459882" sldId="290"/>
        </pc:sldMkLst>
        <pc:spChg chg="mod ord">
          <ac:chgData name="Guest User" userId="" providerId="Windows Live" clId="Web-{B921A140-B59F-419A-A057-57662EE523C2}" dt="2020-10-21T19:16:31.406" v="702"/>
          <ac:spMkLst>
            <pc:docMk/>
            <pc:sldMk cId="1314459882" sldId="290"/>
            <ac:spMk id="2" creationId="{F58E738C-D6A3-47B9-9815-A2C954C11CEF}"/>
          </ac:spMkLst>
        </pc:spChg>
      </pc:sldChg>
      <pc:sldChg chg="modSp">
        <pc:chgData name="Guest User" userId="" providerId="Windows Live" clId="Web-{B921A140-B59F-419A-A057-57662EE523C2}" dt="2020-10-21T18:56:13.702" v="445" actId="20577"/>
        <pc:sldMkLst>
          <pc:docMk/>
          <pc:sldMk cId="692546527" sldId="291"/>
        </pc:sldMkLst>
        <pc:spChg chg="mod">
          <ac:chgData name="Guest User" userId="" providerId="Windows Live" clId="Web-{B921A140-B59F-419A-A057-57662EE523C2}" dt="2020-10-21T18:56:13.702" v="445" actId="20577"/>
          <ac:spMkLst>
            <pc:docMk/>
            <pc:sldMk cId="692546527" sldId="291"/>
            <ac:spMk id="2" creationId="{1C8FB706-A6D0-4969-8337-ABC1FAB135B1}"/>
          </ac:spMkLst>
        </pc:spChg>
      </pc:sldChg>
      <pc:sldChg chg="modSp">
        <pc:chgData name="Guest User" userId="" providerId="Windows Live" clId="Web-{B921A140-B59F-419A-A057-57662EE523C2}" dt="2020-10-21T19:01:40.134" v="463" actId="20577"/>
        <pc:sldMkLst>
          <pc:docMk/>
          <pc:sldMk cId="2404275899" sldId="291"/>
        </pc:sldMkLst>
        <pc:spChg chg="mod">
          <ac:chgData name="Guest User" userId="" providerId="Windows Live" clId="Web-{B921A140-B59F-419A-A057-57662EE523C2}" dt="2020-10-21T19:01:40.134" v="463" actId="20577"/>
          <ac:spMkLst>
            <pc:docMk/>
            <pc:sldMk cId="2404275899" sldId="291"/>
            <ac:spMk id="2" creationId="{2377354F-9562-48F3-8FC8-E600B73B3256}"/>
          </ac:spMkLst>
        </pc:spChg>
      </pc:sldChg>
      <pc:sldChg chg="modSp mod modClrScheme chgLayout">
        <pc:chgData name="Guest User" userId="" providerId="Windows Live" clId="Web-{B921A140-B59F-419A-A057-57662EE523C2}" dt="2020-10-21T19:16:31.406" v="702"/>
        <pc:sldMkLst>
          <pc:docMk/>
          <pc:sldMk cId="3179197769" sldId="291"/>
        </pc:sldMkLst>
        <pc:spChg chg="mod ord">
          <ac:chgData name="Guest User" userId="" providerId="Windows Live" clId="Web-{B921A140-B59F-419A-A057-57662EE523C2}" dt="2020-10-21T19:16:31.406" v="702"/>
          <ac:spMkLst>
            <pc:docMk/>
            <pc:sldMk cId="3179197769" sldId="291"/>
            <ac:spMk id="2" creationId="{36381584-49C8-46FD-BCB3-F8367775EDE7}"/>
          </ac:spMkLst>
        </pc:spChg>
        <pc:spChg chg="mod ord">
          <ac:chgData name="Guest User" userId="" providerId="Windows Live" clId="Web-{B921A140-B59F-419A-A057-57662EE523C2}" dt="2020-10-21T19:16:31.406" v="702"/>
          <ac:spMkLst>
            <pc:docMk/>
            <pc:sldMk cId="3179197769" sldId="291"/>
            <ac:spMk id="3" creationId="{DBCB1F73-418F-4D06-BF27-EF0E2869AA80}"/>
          </ac:spMkLst>
        </pc:spChg>
        <pc:spChg chg="mod ord">
          <ac:chgData name="Guest User" userId="" providerId="Windows Live" clId="Web-{B921A140-B59F-419A-A057-57662EE523C2}" dt="2020-10-21T19:16:31.406" v="702"/>
          <ac:spMkLst>
            <pc:docMk/>
            <pc:sldMk cId="3179197769" sldId="291"/>
            <ac:spMk id="4" creationId="{56CB5DB8-C67B-4633-975C-864704D909D8}"/>
          </ac:spMkLst>
        </pc:spChg>
        <pc:spChg chg="mod ord">
          <ac:chgData name="Guest User" userId="" providerId="Windows Live" clId="Web-{B921A140-B59F-419A-A057-57662EE523C2}" dt="2020-10-21T19:16:31.406" v="702"/>
          <ac:spMkLst>
            <pc:docMk/>
            <pc:sldMk cId="3179197769" sldId="291"/>
            <ac:spMk id="5" creationId="{44CCBC88-BAD4-4756-937F-900BAAF326EF}"/>
          </ac:spMkLst>
        </pc:spChg>
        <pc:spChg chg="mod ord">
          <ac:chgData name="Guest User" userId="" providerId="Windows Live" clId="Web-{B921A140-B59F-419A-A057-57662EE523C2}" dt="2020-10-21T19:16:31.406" v="702"/>
          <ac:spMkLst>
            <pc:docMk/>
            <pc:sldMk cId="3179197769" sldId="291"/>
            <ac:spMk id="6" creationId="{3A1CBDEA-6EF0-4754-9A6A-E7FA9158E0F4}"/>
          </ac:spMkLst>
        </pc:spChg>
      </pc:sldChg>
      <pc:sldChg chg="modSp">
        <pc:chgData name="Guest User" userId="" providerId="Windows Live" clId="Web-{B921A140-B59F-419A-A057-57662EE523C2}" dt="2020-10-21T19:24:13.911" v="717" actId="20577"/>
        <pc:sldMkLst>
          <pc:docMk/>
          <pc:sldMk cId="112944284" sldId="292"/>
        </pc:sldMkLst>
        <pc:spChg chg="mod">
          <ac:chgData name="Guest User" userId="" providerId="Windows Live" clId="Web-{B921A140-B59F-419A-A057-57662EE523C2}" dt="2020-10-21T19:24:13.911" v="717" actId="20577"/>
          <ac:spMkLst>
            <pc:docMk/>
            <pc:sldMk cId="112944284" sldId="292"/>
            <ac:spMk id="2" creationId="{406C822E-CA38-49A9-AF71-443D58C5FF79}"/>
          </ac:spMkLst>
        </pc:spChg>
      </pc:sldChg>
      <pc:sldMasterChg chg="add del addSldLayout delSldLayout">
        <pc:chgData name="Guest User" userId="" providerId="Windows Live" clId="Web-{B921A140-B59F-419A-A057-57662EE523C2}" dt="2020-10-21T19:16:31.406" v="702"/>
        <pc:sldMasterMkLst>
          <pc:docMk/>
          <pc:sldMasterMk cId="0" sldId="2147483648"/>
        </pc:sldMasterMkLst>
        <pc:sldLayoutChg chg="add del">
          <pc:chgData name="Guest User" userId="" providerId="Windows Live" clId="Web-{B921A140-B59F-419A-A057-57662EE523C2}" dt="2020-10-21T19:16:31.406" v="702"/>
          <pc:sldLayoutMkLst>
            <pc:docMk/>
            <pc:sldMasterMk cId="0" sldId="2147483648"/>
            <pc:sldLayoutMk cId="0" sldId="2147483649"/>
          </pc:sldLayoutMkLst>
        </pc:sldLayoutChg>
        <pc:sldLayoutChg chg="add del">
          <pc:chgData name="Guest User" userId="" providerId="Windows Live" clId="Web-{B921A140-B59F-419A-A057-57662EE523C2}" dt="2020-10-21T19:16:31.406" v="702"/>
          <pc:sldLayoutMkLst>
            <pc:docMk/>
            <pc:sldMasterMk cId="0" sldId="2147483648"/>
            <pc:sldLayoutMk cId="0" sldId="2147483650"/>
          </pc:sldLayoutMkLst>
        </pc:sldLayoutChg>
        <pc:sldLayoutChg chg="add del">
          <pc:chgData name="Guest User" userId="" providerId="Windows Live" clId="Web-{B921A140-B59F-419A-A057-57662EE523C2}" dt="2020-10-21T19:16:31.406" v="702"/>
          <pc:sldLayoutMkLst>
            <pc:docMk/>
            <pc:sldMasterMk cId="0" sldId="2147483648"/>
            <pc:sldLayoutMk cId="0" sldId="2147483651"/>
          </pc:sldLayoutMkLst>
        </pc:sldLayoutChg>
        <pc:sldLayoutChg chg="add del">
          <pc:chgData name="Guest User" userId="" providerId="Windows Live" clId="Web-{B921A140-B59F-419A-A057-57662EE523C2}" dt="2020-10-21T19:16:31.406" v="702"/>
          <pc:sldLayoutMkLst>
            <pc:docMk/>
            <pc:sldMasterMk cId="0" sldId="2147483648"/>
            <pc:sldLayoutMk cId="0" sldId="2147483652"/>
          </pc:sldLayoutMkLst>
        </pc:sldLayoutChg>
        <pc:sldLayoutChg chg="add del">
          <pc:chgData name="Guest User" userId="" providerId="Windows Live" clId="Web-{B921A140-B59F-419A-A057-57662EE523C2}" dt="2020-10-21T19:16:31.406" v="702"/>
          <pc:sldLayoutMkLst>
            <pc:docMk/>
            <pc:sldMasterMk cId="0" sldId="2147483648"/>
            <pc:sldLayoutMk cId="0" sldId="2147483653"/>
          </pc:sldLayoutMkLst>
        </pc:sldLayoutChg>
        <pc:sldLayoutChg chg="add del">
          <pc:chgData name="Guest User" userId="" providerId="Windows Live" clId="Web-{B921A140-B59F-419A-A057-57662EE523C2}" dt="2020-10-21T19:16:31.406" v="702"/>
          <pc:sldLayoutMkLst>
            <pc:docMk/>
            <pc:sldMasterMk cId="0" sldId="2147483648"/>
            <pc:sldLayoutMk cId="0" sldId="2147483654"/>
          </pc:sldLayoutMkLst>
        </pc:sldLayoutChg>
        <pc:sldLayoutChg chg="add del">
          <pc:chgData name="Guest User" userId="" providerId="Windows Live" clId="Web-{B921A140-B59F-419A-A057-57662EE523C2}" dt="2020-10-21T19:16:31.406" v="702"/>
          <pc:sldLayoutMkLst>
            <pc:docMk/>
            <pc:sldMasterMk cId="0" sldId="2147483648"/>
            <pc:sldLayoutMk cId="0" sldId="2147483655"/>
          </pc:sldLayoutMkLst>
        </pc:sldLayoutChg>
        <pc:sldLayoutChg chg="add del">
          <pc:chgData name="Guest User" userId="" providerId="Windows Live" clId="Web-{B921A140-B59F-419A-A057-57662EE523C2}" dt="2020-10-21T19:16:31.406" v="702"/>
          <pc:sldLayoutMkLst>
            <pc:docMk/>
            <pc:sldMasterMk cId="0" sldId="2147483648"/>
            <pc:sldLayoutMk cId="0" sldId="2147483656"/>
          </pc:sldLayoutMkLst>
        </pc:sldLayoutChg>
        <pc:sldLayoutChg chg="add del">
          <pc:chgData name="Guest User" userId="" providerId="Windows Live" clId="Web-{B921A140-B59F-419A-A057-57662EE523C2}" dt="2020-10-21T19:16:31.406" v="702"/>
          <pc:sldLayoutMkLst>
            <pc:docMk/>
            <pc:sldMasterMk cId="0" sldId="2147483648"/>
            <pc:sldLayoutMk cId="0" sldId="2147483657"/>
          </pc:sldLayoutMkLst>
        </pc:sldLayoutChg>
        <pc:sldLayoutChg chg="add del">
          <pc:chgData name="Guest User" userId="" providerId="Windows Live" clId="Web-{B921A140-B59F-419A-A057-57662EE523C2}" dt="2020-10-21T19:16:31.406" v="702"/>
          <pc:sldLayoutMkLst>
            <pc:docMk/>
            <pc:sldMasterMk cId="0" sldId="2147483648"/>
            <pc:sldLayoutMk cId="0" sldId="2147483658"/>
          </pc:sldLayoutMkLst>
        </pc:sldLayoutChg>
        <pc:sldLayoutChg chg="add del">
          <pc:chgData name="Guest User" userId="" providerId="Windows Live" clId="Web-{B921A140-B59F-419A-A057-57662EE523C2}" dt="2020-10-21T19:16:31.406" v="702"/>
          <pc:sldLayoutMkLst>
            <pc:docMk/>
            <pc:sldMasterMk cId="0" sldId="2147483648"/>
            <pc:sldLayoutMk cId="0" sldId="2147483659"/>
          </pc:sldLayoutMkLst>
        </pc:sldLayoutChg>
        <pc:sldLayoutChg chg="add del">
          <pc:chgData name="Guest User" userId="" providerId="Windows Live" clId="Web-{B921A140-B59F-419A-A057-57662EE523C2}" dt="2020-10-21T19:16:31.406" v="702"/>
          <pc:sldLayoutMkLst>
            <pc:docMk/>
            <pc:sldMasterMk cId="0" sldId="2147483648"/>
            <pc:sldLayoutMk cId="0" sldId="2147483660"/>
          </pc:sldLayoutMkLst>
        </pc:sldLayoutChg>
        <pc:sldLayoutChg chg="add del">
          <pc:chgData name="Guest User" userId="" providerId="Windows Live" clId="Web-{B921A140-B59F-419A-A057-57662EE523C2}" dt="2020-10-21T19:16:31.406" v="702"/>
          <pc:sldLayoutMkLst>
            <pc:docMk/>
            <pc:sldMasterMk cId="0" sldId="2147483648"/>
            <pc:sldLayoutMk cId="0" sldId="2147483661"/>
          </pc:sldLayoutMkLst>
        </pc:sldLayoutChg>
        <pc:sldLayoutChg chg="add del">
          <pc:chgData name="Guest User" userId="" providerId="Windows Live" clId="Web-{B921A140-B59F-419A-A057-57662EE523C2}" dt="2020-10-21T19:16:31.406" v="702"/>
          <pc:sldLayoutMkLst>
            <pc:docMk/>
            <pc:sldMasterMk cId="0" sldId="2147483648"/>
            <pc:sldLayoutMk cId="0" sldId="2147483662"/>
          </pc:sldLayoutMkLst>
        </pc:sldLayoutChg>
        <pc:sldLayoutChg chg="add del">
          <pc:chgData name="Guest User" userId="" providerId="Windows Live" clId="Web-{B921A140-B59F-419A-A057-57662EE523C2}" dt="2020-10-21T19:16:31.406" v="702"/>
          <pc:sldLayoutMkLst>
            <pc:docMk/>
            <pc:sldMasterMk cId="0" sldId="2147483648"/>
            <pc:sldLayoutMk cId="0" sldId="2147483663"/>
          </pc:sldLayoutMkLst>
        </pc:sldLayoutChg>
        <pc:sldLayoutChg chg="add del">
          <pc:chgData name="Guest User" userId="" providerId="Windows Live" clId="Web-{B921A140-B59F-419A-A057-57662EE523C2}" dt="2020-10-21T19:16:31.406" v="702"/>
          <pc:sldLayoutMkLst>
            <pc:docMk/>
            <pc:sldMasterMk cId="0" sldId="2147483648"/>
            <pc:sldLayoutMk cId="0" sldId="2147483664"/>
          </pc:sldLayoutMkLst>
        </pc:sldLayoutChg>
      </pc:sldMasterChg>
      <pc:sldMasterChg chg="add del addSldLayout delSldLayout modSldLayout">
        <pc:chgData name="Guest User" userId="" providerId="Windows Live" clId="Web-{B921A140-B59F-419A-A057-57662EE523C2}" dt="2020-10-21T19:16:31.406" v="702"/>
        <pc:sldMasterMkLst>
          <pc:docMk/>
          <pc:sldMasterMk cId="2445125938" sldId="2147483665"/>
        </pc:sldMasterMkLst>
        <pc:sldLayoutChg chg="add del mod replId">
          <pc:chgData name="Guest User" userId="" providerId="Windows Live" clId="Web-{B921A140-B59F-419A-A057-57662EE523C2}" dt="2020-10-21T19:16:31.406" v="702"/>
          <pc:sldLayoutMkLst>
            <pc:docMk/>
            <pc:sldMasterMk cId="2445125938" sldId="2147483665"/>
            <pc:sldLayoutMk cId="1858965060" sldId="2147483666"/>
          </pc:sldLayoutMkLst>
        </pc:sldLayoutChg>
        <pc:sldLayoutChg chg="add del mod replId">
          <pc:chgData name="Guest User" userId="" providerId="Windows Live" clId="Web-{B921A140-B59F-419A-A057-57662EE523C2}" dt="2020-10-21T19:16:31.406" v="702"/>
          <pc:sldLayoutMkLst>
            <pc:docMk/>
            <pc:sldMasterMk cId="2445125938" sldId="2147483665"/>
            <pc:sldLayoutMk cId="1080805911" sldId="2147483667"/>
          </pc:sldLayoutMkLst>
        </pc:sldLayoutChg>
        <pc:sldLayoutChg chg="add del mod replId">
          <pc:chgData name="Guest User" userId="" providerId="Windows Live" clId="Web-{B921A140-B59F-419A-A057-57662EE523C2}" dt="2020-10-21T19:16:31.406" v="702"/>
          <pc:sldLayoutMkLst>
            <pc:docMk/>
            <pc:sldMasterMk cId="2445125938" sldId="2147483665"/>
            <pc:sldLayoutMk cId="1680034560" sldId="2147483668"/>
          </pc:sldLayoutMkLst>
        </pc:sldLayoutChg>
        <pc:sldLayoutChg chg="add del mod replId">
          <pc:chgData name="Guest User" userId="" providerId="Windows Live" clId="Web-{B921A140-B59F-419A-A057-57662EE523C2}" dt="2020-10-21T19:16:31.406" v="702"/>
          <pc:sldLayoutMkLst>
            <pc:docMk/>
            <pc:sldMasterMk cId="2445125938" sldId="2147483665"/>
            <pc:sldLayoutMk cId="2551291295" sldId="2147483669"/>
          </pc:sldLayoutMkLst>
        </pc:sldLayoutChg>
        <pc:sldLayoutChg chg="add del mod replId">
          <pc:chgData name="Guest User" userId="" providerId="Windows Live" clId="Web-{B921A140-B59F-419A-A057-57662EE523C2}" dt="2020-10-21T19:16:31.406" v="702"/>
          <pc:sldLayoutMkLst>
            <pc:docMk/>
            <pc:sldMasterMk cId="2445125938" sldId="2147483665"/>
            <pc:sldLayoutMk cId="3712506111" sldId="2147483670"/>
          </pc:sldLayoutMkLst>
        </pc:sldLayoutChg>
        <pc:sldLayoutChg chg="add del mod replId">
          <pc:chgData name="Guest User" userId="" providerId="Windows Live" clId="Web-{B921A140-B59F-419A-A057-57662EE523C2}" dt="2020-10-21T19:16:31.406" v="702"/>
          <pc:sldLayoutMkLst>
            <pc:docMk/>
            <pc:sldMasterMk cId="2445125938" sldId="2147483665"/>
            <pc:sldLayoutMk cId="2455431918" sldId="2147483671"/>
          </pc:sldLayoutMkLst>
        </pc:sldLayoutChg>
        <pc:sldLayoutChg chg="add del mod replId">
          <pc:chgData name="Guest User" userId="" providerId="Windows Live" clId="Web-{B921A140-B59F-419A-A057-57662EE523C2}" dt="2020-10-21T19:16:31.406" v="702"/>
          <pc:sldLayoutMkLst>
            <pc:docMk/>
            <pc:sldMasterMk cId="2445125938" sldId="2147483665"/>
            <pc:sldLayoutMk cId="3837868583" sldId="2147483672"/>
          </pc:sldLayoutMkLst>
        </pc:sldLayoutChg>
        <pc:sldLayoutChg chg="add del mod replId">
          <pc:chgData name="Guest User" userId="" providerId="Windows Live" clId="Web-{B921A140-B59F-419A-A057-57662EE523C2}" dt="2020-10-21T19:16:31.406" v="702"/>
          <pc:sldLayoutMkLst>
            <pc:docMk/>
            <pc:sldMasterMk cId="2445125938" sldId="2147483665"/>
            <pc:sldLayoutMk cId="1663419530" sldId="2147483673"/>
          </pc:sldLayoutMkLst>
        </pc:sldLayoutChg>
        <pc:sldLayoutChg chg="add del mod replId">
          <pc:chgData name="Guest User" userId="" providerId="Windows Live" clId="Web-{B921A140-B59F-419A-A057-57662EE523C2}" dt="2020-10-21T19:16:31.406" v="702"/>
          <pc:sldLayoutMkLst>
            <pc:docMk/>
            <pc:sldMasterMk cId="2445125938" sldId="2147483665"/>
            <pc:sldLayoutMk cId="1040495784" sldId="2147483674"/>
          </pc:sldLayoutMkLst>
        </pc:sldLayoutChg>
        <pc:sldLayoutChg chg="add del mod replId">
          <pc:chgData name="Guest User" userId="" providerId="Windows Live" clId="Web-{B921A140-B59F-419A-A057-57662EE523C2}" dt="2020-10-21T19:16:31.406" v="702"/>
          <pc:sldLayoutMkLst>
            <pc:docMk/>
            <pc:sldMasterMk cId="2445125938" sldId="2147483665"/>
            <pc:sldLayoutMk cId="1964235936" sldId="2147483675"/>
          </pc:sldLayoutMkLst>
        </pc:sldLayoutChg>
        <pc:sldLayoutChg chg="add del mod replId">
          <pc:chgData name="Guest User" userId="" providerId="Windows Live" clId="Web-{B921A140-B59F-419A-A057-57662EE523C2}" dt="2020-10-21T19:16:31.406" v="702"/>
          <pc:sldLayoutMkLst>
            <pc:docMk/>
            <pc:sldMasterMk cId="2445125938" sldId="2147483665"/>
            <pc:sldLayoutMk cId="2698252826" sldId="2147483676"/>
          </pc:sldLayoutMkLst>
        </pc:sldLayoutChg>
        <pc:sldLayoutChg chg="add del mod replId">
          <pc:chgData name="Guest User" userId="" providerId="Windows Live" clId="Web-{B921A140-B59F-419A-A057-57662EE523C2}" dt="2020-10-21T19:16:31.406" v="702"/>
          <pc:sldLayoutMkLst>
            <pc:docMk/>
            <pc:sldMasterMk cId="2445125938" sldId="2147483665"/>
            <pc:sldLayoutMk cId="3814627421" sldId="2147483677"/>
          </pc:sldLayoutMkLst>
        </pc:sldLayoutChg>
        <pc:sldLayoutChg chg="add del mod replId">
          <pc:chgData name="Guest User" userId="" providerId="Windows Live" clId="Web-{B921A140-B59F-419A-A057-57662EE523C2}" dt="2020-10-21T19:16:31.406" v="702"/>
          <pc:sldLayoutMkLst>
            <pc:docMk/>
            <pc:sldMasterMk cId="2445125938" sldId="2147483665"/>
            <pc:sldLayoutMk cId="2635640727" sldId="2147483678"/>
          </pc:sldLayoutMkLst>
        </pc:sldLayoutChg>
        <pc:sldLayoutChg chg="add del mod replId">
          <pc:chgData name="Guest User" userId="" providerId="Windows Live" clId="Web-{B921A140-B59F-419A-A057-57662EE523C2}" dt="2020-10-21T19:16:31.406" v="702"/>
          <pc:sldLayoutMkLst>
            <pc:docMk/>
            <pc:sldMasterMk cId="2445125938" sldId="2147483665"/>
            <pc:sldLayoutMk cId="2819648348" sldId="2147483679"/>
          </pc:sldLayoutMkLst>
        </pc:sldLayoutChg>
        <pc:sldLayoutChg chg="add del mod replId">
          <pc:chgData name="Guest User" userId="" providerId="Windows Live" clId="Web-{B921A140-B59F-419A-A057-57662EE523C2}" dt="2020-10-21T19:16:31.406" v="702"/>
          <pc:sldLayoutMkLst>
            <pc:docMk/>
            <pc:sldMasterMk cId="2445125938" sldId="2147483665"/>
            <pc:sldLayoutMk cId="324664968" sldId="2147483680"/>
          </pc:sldLayoutMkLst>
        </pc:sldLayoutChg>
        <pc:sldLayoutChg chg="add del mod replId">
          <pc:chgData name="Guest User" userId="" providerId="Windows Live" clId="Web-{B921A140-B59F-419A-A057-57662EE523C2}" dt="2020-10-21T19:16:31.406" v="702"/>
          <pc:sldLayoutMkLst>
            <pc:docMk/>
            <pc:sldMasterMk cId="2445125938" sldId="2147483665"/>
            <pc:sldLayoutMk cId="1834712583" sldId="2147483681"/>
          </pc:sldLayoutMkLst>
        </pc:sldLayoutChg>
        <pc:sldLayoutChg chg="add del mod replId">
          <pc:chgData name="Guest User" userId="" providerId="Windows Live" clId="Web-{B921A140-B59F-419A-A057-57662EE523C2}" dt="2020-10-21T19:16:31.406" v="702"/>
          <pc:sldLayoutMkLst>
            <pc:docMk/>
            <pc:sldMasterMk cId="2445125938" sldId="2147483665"/>
            <pc:sldLayoutMk cId="2066639440" sldId="2147483682"/>
          </pc:sldLayoutMkLst>
        </pc:sldLayoutChg>
        <pc:sldLayoutChg chg="add del mod replId">
          <pc:chgData name="Guest User" userId="" providerId="Windows Live" clId="Web-{B921A140-B59F-419A-A057-57662EE523C2}" dt="2020-10-21T19:16:31.406" v="702"/>
          <pc:sldLayoutMkLst>
            <pc:docMk/>
            <pc:sldMasterMk cId="2445125938" sldId="2147483665"/>
            <pc:sldLayoutMk cId="3772864597" sldId="2147483683"/>
          </pc:sldLayoutMkLst>
        </pc:sldLayoutChg>
      </pc:sldMasterChg>
    </pc:docChg>
  </pc:docChgLst>
  <pc:docChgLst>
    <pc:chgData name="Himanshu Farkya" userId="318acdbe55207cd5" providerId="Windows Live" clId="Web-{6849F724-DABE-4C7A-8C9F-4FBE2AB94614}"/>
    <pc:docChg chg="modSld">
      <pc:chgData name="Himanshu Farkya" userId="318acdbe55207cd5" providerId="Windows Live" clId="Web-{6849F724-DABE-4C7A-8C9F-4FBE2AB94614}" dt="2020-10-20T07:52:17.560" v="6" actId="20577"/>
      <pc:docMkLst>
        <pc:docMk/>
      </pc:docMkLst>
      <pc:sldChg chg="modSp">
        <pc:chgData name="Himanshu Farkya" userId="318acdbe55207cd5" providerId="Windows Live" clId="Web-{6849F724-DABE-4C7A-8C9F-4FBE2AB94614}" dt="2020-10-20T07:52:01.294" v="4" actId="20577"/>
        <pc:sldMkLst>
          <pc:docMk/>
          <pc:sldMk cId="2908735149" sldId="258"/>
        </pc:sldMkLst>
        <pc:spChg chg="mod">
          <ac:chgData name="Himanshu Farkya" userId="318acdbe55207cd5" providerId="Windows Live" clId="Web-{6849F724-DABE-4C7A-8C9F-4FBE2AB94614}" dt="2020-10-20T07:52:01.294" v="4" actId="20577"/>
          <ac:spMkLst>
            <pc:docMk/>
            <pc:sldMk cId="2908735149" sldId="258"/>
            <ac:spMk id="3" creationId="{FE0D07F4-A9A1-4D85-9CEF-FAC223D50129}"/>
          </ac:spMkLst>
        </pc:spChg>
      </pc:sldChg>
      <pc:sldChg chg="modSp">
        <pc:chgData name="Himanshu Farkya" userId="318acdbe55207cd5" providerId="Windows Live" clId="Web-{6849F724-DABE-4C7A-8C9F-4FBE2AB94614}" dt="2020-10-20T07:52:01.232" v="2" actId="20577"/>
        <pc:sldMkLst>
          <pc:docMk/>
          <pc:sldMk cId="288783333" sldId="279"/>
        </pc:sldMkLst>
        <pc:spChg chg="mod">
          <ac:chgData name="Himanshu Farkya" userId="318acdbe55207cd5" providerId="Windows Live" clId="Web-{6849F724-DABE-4C7A-8C9F-4FBE2AB94614}" dt="2020-10-20T07:52:01.232" v="2" actId="20577"/>
          <ac:spMkLst>
            <pc:docMk/>
            <pc:sldMk cId="288783333" sldId="279"/>
            <ac:spMk id="3" creationId="{EB025CAB-F85E-454A-B574-C86DE5A4A0B2}"/>
          </ac:spMkLst>
        </pc:spChg>
      </pc:sldChg>
    </pc:docChg>
  </pc:docChgLst>
  <pc:docChgLst>
    <pc:chgData name="Shashwat Jha" userId="25d2bef9cfc090b0" providerId="Windows Live" clId="Web-{FFCB5E93-FEAC-462B-A5B5-27FDA19A3DB4}"/>
    <pc:docChg chg="addSld modSld modSection">
      <pc:chgData name="Shashwat Jha" userId="25d2bef9cfc090b0" providerId="Windows Live" clId="Web-{FFCB5E93-FEAC-462B-A5B5-27FDA19A3DB4}" dt="2020-10-22T18:38:55.388" v="794"/>
      <pc:docMkLst>
        <pc:docMk/>
      </pc:docMkLst>
      <pc:sldChg chg="addSp delSp modSp">
        <pc:chgData name="Shashwat Jha" userId="25d2bef9cfc090b0" providerId="Windows Live" clId="Web-{FFCB5E93-FEAC-462B-A5B5-27FDA19A3DB4}" dt="2020-10-22T18:38:55.388" v="794"/>
        <pc:sldMkLst>
          <pc:docMk/>
          <pc:sldMk cId="1308912358" sldId="262"/>
        </pc:sldMkLst>
        <pc:spChg chg="mod">
          <ac:chgData name="Shashwat Jha" userId="25d2bef9cfc090b0" providerId="Windows Live" clId="Web-{FFCB5E93-FEAC-462B-A5B5-27FDA19A3DB4}" dt="2020-10-22T18:38:55.388" v="794"/>
          <ac:spMkLst>
            <pc:docMk/>
            <pc:sldMk cId="1308912358" sldId="262"/>
            <ac:spMk id="2" creationId="{FB39D192-DCE7-4269-BE20-29B5CAE831F3}"/>
          </ac:spMkLst>
        </pc:spChg>
        <pc:spChg chg="mod ord">
          <ac:chgData name="Shashwat Jha" userId="25d2bef9cfc090b0" providerId="Windows Live" clId="Web-{FFCB5E93-FEAC-462B-A5B5-27FDA19A3DB4}" dt="2020-10-22T18:38:55.388" v="794"/>
          <ac:spMkLst>
            <pc:docMk/>
            <pc:sldMk cId="1308912358" sldId="262"/>
            <ac:spMk id="3" creationId="{67CB1E71-D096-47ED-AA6B-F31DA1E887F5}"/>
          </ac:spMkLst>
        </pc:spChg>
        <pc:spChg chg="add del">
          <ac:chgData name="Shashwat Jha" userId="25d2bef9cfc090b0" providerId="Windows Live" clId="Web-{FFCB5E93-FEAC-462B-A5B5-27FDA19A3DB4}" dt="2020-10-22T18:38:55.388" v="794"/>
          <ac:spMkLst>
            <pc:docMk/>
            <pc:sldMk cId="1308912358" sldId="262"/>
            <ac:spMk id="10" creationId="{E491B121-12B5-4977-A064-636AB0B9B0BD}"/>
          </ac:spMkLst>
        </pc:spChg>
        <pc:spChg chg="add del">
          <ac:chgData name="Shashwat Jha" userId="25d2bef9cfc090b0" providerId="Windows Live" clId="Web-{FFCB5E93-FEAC-462B-A5B5-27FDA19A3DB4}" dt="2020-10-22T18:38:55.388" v="794"/>
          <ac:spMkLst>
            <pc:docMk/>
            <pc:sldMk cId="1308912358" sldId="262"/>
            <ac:spMk id="12" creationId="{2ED05F70-AB3E-4472-B26B-EFE6A5A59BC8}"/>
          </ac:spMkLst>
        </pc:spChg>
        <pc:spChg chg="add del">
          <ac:chgData name="Shashwat Jha" userId="25d2bef9cfc090b0" providerId="Windows Live" clId="Web-{FFCB5E93-FEAC-462B-A5B5-27FDA19A3DB4}" dt="2020-10-22T18:38:55.388" v="794"/>
          <ac:spMkLst>
            <pc:docMk/>
            <pc:sldMk cId="1308912358" sldId="262"/>
            <ac:spMk id="14" creationId="{21F6BE39-9E37-45F0-B10C-92305CFB7C77}"/>
          </ac:spMkLst>
        </pc:spChg>
        <pc:spChg chg="add del">
          <ac:chgData name="Shashwat Jha" userId="25d2bef9cfc090b0" providerId="Windows Live" clId="Web-{FFCB5E93-FEAC-462B-A5B5-27FDA19A3DB4}" dt="2020-10-22T18:38:55.388" v="794"/>
          <ac:spMkLst>
            <pc:docMk/>
            <pc:sldMk cId="1308912358" sldId="262"/>
            <ac:spMk id="19" creationId="{77A594B7-A819-4A4E-9C27-6570DCDD7B08}"/>
          </ac:spMkLst>
        </pc:spChg>
        <pc:spChg chg="add del">
          <ac:chgData name="Shashwat Jha" userId="25d2bef9cfc090b0" providerId="Windows Live" clId="Web-{FFCB5E93-FEAC-462B-A5B5-27FDA19A3DB4}" dt="2020-10-22T18:38:55.388" v="794"/>
          <ac:spMkLst>
            <pc:docMk/>
            <pc:sldMk cId="1308912358" sldId="262"/>
            <ac:spMk id="21" creationId="{67C61FD0-CF3F-405B-864B-93FDA030C5A4}"/>
          </ac:spMkLst>
        </pc:spChg>
        <pc:spChg chg="add del">
          <ac:chgData name="Shashwat Jha" userId="25d2bef9cfc090b0" providerId="Windows Live" clId="Web-{FFCB5E93-FEAC-462B-A5B5-27FDA19A3DB4}" dt="2020-10-22T18:38:55.388" v="794"/>
          <ac:spMkLst>
            <pc:docMk/>
            <pc:sldMk cId="1308912358" sldId="262"/>
            <ac:spMk id="23" creationId="{7013D6A0-C924-408F-ACE6-762AFF2D0654}"/>
          </ac:spMkLst>
        </pc:spChg>
        <pc:spChg chg="add del">
          <ac:chgData name="Shashwat Jha" userId="25d2bef9cfc090b0" providerId="Windows Live" clId="Web-{FFCB5E93-FEAC-462B-A5B5-27FDA19A3DB4}" dt="2020-10-22T18:38:55.388" v="794"/>
          <ac:spMkLst>
            <pc:docMk/>
            <pc:sldMk cId="1308912358" sldId="262"/>
            <ac:spMk id="25" creationId="{E538321B-7B9E-45E0-A01F-AFB61AA92AB9}"/>
          </ac:spMkLst>
        </pc:spChg>
        <pc:spChg chg="add del">
          <ac:chgData name="Shashwat Jha" userId="25d2bef9cfc090b0" providerId="Windows Live" clId="Web-{FFCB5E93-FEAC-462B-A5B5-27FDA19A3DB4}" dt="2020-10-22T18:38:55.388" v="794"/>
          <ac:spMkLst>
            <pc:docMk/>
            <pc:sldMk cId="1308912358" sldId="262"/>
            <ac:spMk id="27" creationId="{82F65B57-80AC-4545-8038-D4BD2C6478E2}"/>
          </ac:spMkLst>
        </pc:spChg>
        <pc:spChg chg="add del">
          <ac:chgData name="Shashwat Jha" userId="25d2bef9cfc090b0" providerId="Windows Live" clId="Web-{FFCB5E93-FEAC-462B-A5B5-27FDA19A3DB4}" dt="2020-10-22T18:38:55.388" v="794"/>
          <ac:spMkLst>
            <pc:docMk/>
            <pc:sldMk cId="1308912358" sldId="262"/>
            <ac:spMk id="29" creationId="{4A4674D9-69C0-4B57-B616-E0CED09DA2C8}"/>
          </ac:spMkLst>
        </pc:spChg>
        <pc:spChg chg="add del">
          <ac:chgData name="Shashwat Jha" userId="25d2bef9cfc090b0" providerId="Windows Live" clId="Web-{FFCB5E93-FEAC-462B-A5B5-27FDA19A3DB4}" dt="2020-10-22T18:38:55.388" v="794"/>
          <ac:spMkLst>
            <pc:docMk/>
            <pc:sldMk cId="1308912358" sldId="262"/>
            <ac:spMk id="31" creationId="{13108EA8-A0E3-4443-8BDB-D450E3DB7F27}"/>
          </ac:spMkLst>
        </pc:spChg>
        <pc:spChg chg="add del">
          <ac:chgData name="Shashwat Jha" userId="25d2bef9cfc090b0" providerId="Windows Live" clId="Web-{FFCB5E93-FEAC-462B-A5B5-27FDA19A3DB4}" dt="2020-10-22T18:38:55.388" v="794"/>
          <ac:spMkLst>
            <pc:docMk/>
            <pc:sldMk cId="1308912358" sldId="262"/>
            <ac:spMk id="33" creationId="{EC0385F2-D123-49E3-AD91-0FA7049F89F0}"/>
          </ac:spMkLst>
        </pc:spChg>
        <pc:picChg chg="add mod">
          <ac:chgData name="Shashwat Jha" userId="25d2bef9cfc090b0" providerId="Windows Live" clId="Web-{FFCB5E93-FEAC-462B-A5B5-27FDA19A3DB4}" dt="2020-10-22T18:38:55.388" v="794"/>
          <ac:picMkLst>
            <pc:docMk/>
            <pc:sldMk cId="1308912358" sldId="262"/>
            <ac:picMk id="4" creationId="{04A96381-544D-4299-8771-206A7748B79B}"/>
          </ac:picMkLst>
        </pc:picChg>
        <pc:picChg chg="add del mod">
          <ac:chgData name="Shashwat Jha" userId="25d2bef9cfc090b0" providerId="Windows Live" clId="Web-{FFCB5E93-FEAC-462B-A5B5-27FDA19A3DB4}" dt="2020-10-22T18:15:31.093" v="696"/>
          <ac:picMkLst>
            <pc:docMk/>
            <pc:sldMk cId="1308912358" sldId="262"/>
            <ac:picMk id="5" creationId="{1BF22EC8-4C98-4637-B90B-1CC3A8204B8E}"/>
          </ac:picMkLst>
        </pc:picChg>
        <pc:picChg chg="add mod ord">
          <ac:chgData name="Shashwat Jha" userId="25d2bef9cfc090b0" providerId="Windows Live" clId="Web-{FFCB5E93-FEAC-462B-A5B5-27FDA19A3DB4}" dt="2020-10-22T18:38:55.388" v="794"/>
          <ac:picMkLst>
            <pc:docMk/>
            <pc:sldMk cId="1308912358" sldId="262"/>
            <ac:picMk id="6" creationId="{2D410354-3953-4E93-A9F2-14CBB69162FD}"/>
          </ac:picMkLst>
        </pc:picChg>
        <pc:picChg chg="add mod ord">
          <ac:chgData name="Shashwat Jha" userId="25d2bef9cfc090b0" providerId="Windows Live" clId="Web-{FFCB5E93-FEAC-462B-A5B5-27FDA19A3DB4}" dt="2020-10-22T18:38:55.388" v="794"/>
          <ac:picMkLst>
            <pc:docMk/>
            <pc:sldMk cId="1308912358" sldId="262"/>
            <ac:picMk id="7" creationId="{5934D465-19C8-41DB-A26A-FE494B6BE021}"/>
          </ac:picMkLst>
        </pc:picChg>
        <pc:picChg chg="add mod">
          <ac:chgData name="Shashwat Jha" userId="25d2bef9cfc090b0" providerId="Windows Live" clId="Web-{FFCB5E93-FEAC-462B-A5B5-27FDA19A3DB4}" dt="2020-10-22T18:38:55.388" v="794"/>
          <ac:picMkLst>
            <pc:docMk/>
            <pc:sldMk cId="1308912358" sldId="262"/>
            <ac:picMk id="8" creationId="{71AACB5E-07E7-49A5-9436-508B7E31EB36}"/>
          </ac:picMkLst>
        </pc:picChg>
      </pc:sldChg>
      <pc:sldChg chg="modSp">
        <pc:chgData name="Shashwat Jha" userId="25d2bef9cfc090b0" providerId="Windows Live" clId="Web-{FFCB5E93-FEAC-462B-A5B5-27FDA19A3DB4}" dt="2020-10-22T17:26:06.280" v="75" actId="20577"/>
        <pc:sldMkLst>
          <pc:docMk/>
          <pc:sldMk cId="2918003287" sldId="272"/>
        </pc:sldMkLst>
        <pc:spChg chg="mod">
          <ac:chgData name="Shashwat Jha" userId="25d2bef9cfc090b0" providerId="Windows Live" clId="Web-{FFCB5E93-FEAC-462B-A5B5-27FDA19A3DB4}" dt="2020-10-22T17:26:06.280" v="75" actId="20577"/>
          <ac:spMkLst>
            <pc:docMk/>
            <pc:sldMk cId="2918003287" sldId="272"/>
            <ac:spMk id="2" creationId="{32EF64C2-D081-4789-B3E8-F98759260626}"/>
          </ac:spMkLst>
        </pc:spChg>
      </pc:sldChg>
      <pc:sldChg chg="addSp modSp">
        <pc:chgData name="Shashwat Jha" userId="25d2bef9cfc090b0" providerId="Windows Live" clId="Web-{FFCB5E93-FEAC-462B-A5B5-27FDA19A3DB4}" dt="2020-10-22T18:15:45.468" v="704" actId="14100"/>
        <pc:sldMkLst>
          <pc:docMk/>
          <pc:sldMk cId="3667835608" sldId="275"/>
        </pc:sldMkLst>
        <pc:picChg chg="mod">
          <ac:chgData name="Shashwat Jha" userId="25d2bef9cfc090b0" providerId="Windows Live" clId="Web-{FFCB5E93-FEAC-462B-A5B5-27FDA19A3DB4}" dt="2020-10-22T18:15:45.468" v="704" actId="14100"/>
          <ac:picMkLst>
            <pc:docMk/>
            <pc:sldMk cId="3667835608" sldId="275"/>
            <ac:picMk id="4" creationId="{D7FD4DD4-A897-4E2B-A555-1BC6828D2423}"/>
          </ac:picMkLst>
        </pc:picChg>
        <pc:picChg chg="add mod">
          <ac:chgData name="Shashwat Jha" userId="25d2bef9cfc090b0" providerId="Windows Live" clId="Web-{FFCB5E93-FEAC-462B-A5B5-27FDA19A3DB4}" dt="2020-10-22T18:15:45.343" v="703" actId="14100"/>
          <ac:picMkLst>
            <pc:docMk/>
            <pc:sldMk cId="3667835608" sldId="275"/>
            <ac:picMk id="5" creationId="{A4ECE412-D955-4720-A136-FFD6FA357A38}"/>
          </ac:picMkLst>
        </pc:picChg>
      </pc:sldChg>
      <pc:sldChg chg="modSp">
        <pc:chgData name="Shashwat Jha" userId="25d2bef9cfc090b0" providerId="Windows Live" clId="Web-{FFCB5E93-FEAC-462B-A5B5-27FDA19A3DB4}" dt="2020-10-22T17:25:51.467" v="70" actId="20577"/>
        <pc:sldMkLst>
          <pc:docMk/>
          <pc:sldMk cId="3148172422" sldId="278"/>
        </pc:sldMkLst>
        <pc:spChg chg="mod">
          <ac:chgData name="Shashwat Jha" userId="25d2bef9cfc090b0" providerId="Windows Live" clId="Web-{FFCB5E93-FEAC-462B-A5B5-27FDA19A3DB4}" dt="2020-10-22T17:25:51.467" v="70" actId="20577"/>
          <ac:spMkLst>
            <pc:docMk/>
            <pc:sldMk cId="3148172422" sldId="278"/>
            <ac:spMk id="2" creationId="{DAB91E44-F42E-4BFB-8A1D-E687C1E97EEB}"/>
          </ac:spMkLst>
        </pc:spChg>
        <pc:picChg chg="mod">
          <ac:chgData name="Shashwat Jha" userId="25d2bef9cfc090b0" providerId="Windows Live" clId="Web-{FFCB5E93-FEAC-462B-A5B5-27FDA19A3DB4}" dt="2020-10-22T17:25:47.764" v="69" actId="1076"/>
          <ac:picMkLst>
            <pc:docMk/>
            <pc:sldMk cId="3148172422" sldId="278"/>
            <ac:picMk id="4" creationId="{57183ACC-537D-412C-93DA-685A26A20AAD}"/>
          </ac:picMkLst>
        </pc:picChg>
      </pc:sldChg>
      <pc:sldChg chg="modSp">
        <pc:chgData name="Shashwat Jha" userId="25d2bef9cfc090b0" providerId="Windows Live" clId="Web-{FFCB5E93-FEAC-462B-A5B5-27FDA19A3DB4}" dt="2020-10-22T17:17:09.012" v="0" actId="20577"/>
        <pc:sldMkLst>
          <pc:docMk/>
          <pc:sldMk cId="288783333" sldId="279"/>
        </pc:sldMkLst>
        <pc:spChg chg="mod">
          <ac:chgData name="Shashwat Jha" userId="25d2bef9cfc090b0" providerId="Windows Live" clId="Web-{FFCB5E93-FEAC-462B-A5B5-27FDA19A3DB4}" dt="2020-10-22T17:17:09.012" v="0" actId="20577"/>
          <ac:spMkLst>
            <pc:docMk/>
            <pc:sldMk cId="288783333" sldId="279"/>
            <ac:spMk id="3" creationId="{EB025CAB-F85E-454A-B574-C86DE5A4A0B2}"/>
          </ac:spMkLst>
        </pc:spChg>
      </pc:sldChg>
      <pc:sldChg chg="modSp">
        <pc:chgData name="Shashwat Jha" userId="25d2bef9cfc090b0" providerId="Windows Live" clId="Web-{FFCB5E93-FEAC-462B-A5B5-27FDA19A3DB4}" dt="2020-10-22T18:11:58.545" v="687" actId="14100"/>
        <pc:sldMkLst>
          <pc:docMk/>
          <pc:sldMk cId="1506031167" sldId="283"/>
        </pc:sldMkLst>
        <pc:spChg chg="mod">
          <ac:chgData name="Shashwat Jha" userId="25d2bef9cfc090b0" providerId="Windows Live" clId="Web-{FFCB5E93-FEAC-462B-A5B5-27FDA19A3DB4}" dt="2020-10-22T18:11:58.545" v="687" actId="14100"/>
          <ac:spMkLst>
            <pc:docMk/>
            <pc:sldMk cId="1506031167" sldId="283"/>
            <ac:spMk id="4" creationId="{0F509A2C-2220-471A-B324-D52B073E9DCC}"/>
          </ac:spMkLst>
        </pc:spChg>
      </pc:sldChg>
      <pc:sldChg chg="modSp">
        <pc:chgData name="Shashwat Jha" userId="25d2bef9cfc090b0" providerId="Windows Live" clId="Web-{FFCB5E93-FEAC-462B-A5B5-27FDA19A3DB4}" dt="2020-10-22T18:19:17.157" v="714" actId="14100"/>
        <pc:sldMkLst>
          <pc:docMk/>
          <pc:sldMk cId="4136618305" sldId="289"/>
        </pc:sldMkLst>
        <pc:spChg chg="mod">
          <ac:chgData name="Shashwat Jha" userId="25d2bef9cfc090b0" providerId="Windows Live" clId="Web-{FFCB5E93-FEAC-462B-A5B5-27FDA19A3DB4}" dt="2020-10-22T17:26:47.124" v="86" actId="20577"/>
          <ac:spMkLst>
            <pc:docMk/>
            <pc:sldMk cId="4136618305" sldId="289"/>
            <ac:spMk id="2" creationId="{1D7F0D04-196B-4448-AD35-E633E19B8023}"/>
          </ac:spMkLst>
        </pc:spChg>
        <pc:spChg chg="mod">
          <ac:chgData name="Shashwat Jha" userId="25d2bef9cfc090b0" providerId="Windows Live" clId="Web-{FFCB5E93-FEAC-462B-A5B5-27FDA19A3DB4}" dt="2020-10-22T18:19:17.157" v="714" actId="14100"/>
          <ac:spMkLst>
            <pc:docMk/>
            <pc:sldMk cId="4136618305" sldId="289"/>
            <ac:spMk id="3" creationId="{FBF199D0-BC81-4B8F-ABEF-C90F020C30B6}"/>
          </ac:spMkLst>
        </pc:spChg>
      </pc:sldChg>
      <pc:sldChg chg="addSp delSp modSp mod setBg">
        <pc:chgData name="Shashwat Jha" userId="25d2bef9cfc090b0" providerId="Windows Live" clId="Web-{FFCB5E93-FEAC-462B-A5B5-27FDA19A3DB4}" dt="2020-10-22T18:25:22.304" v="731"/>
        <pc:sldMkLst>
          <pc:docMk/>
          <pc:sldMk cId="112944284" sldId="292"/>
        </pc:sldMkLst>
        <pc:spChg chg="mod">
          <ac:chgData name="Shashwat Jha" userId="25d2bef9cfc090b0" providerId="Windows Live" clId="Web-{FFCB5E93-FEAC-462B-A5B5-27FDA19A3DB4}" dt="2020-10-22T18:25:22.304" v="731"/>
          <ac:spMkLst>
            <pc:docMk/>
            <pc:sldMk cId="112944284" sldId="292"/>
            <ac:spMk id="2" creationId="{406C822E-CA38-49A9-AF71-443D58C5FF79}"/>
          </ac:spMkLst>
        </pc:spChg>
        <pc:spChg chg="add del mod">
          <ac:chgData name="Shashwat Jha" userId="25d2bef9cfc090b0" providerId="Windows Live" clId="Web-{FFCB5E93-FEAC-462B-A5B5-27FDA19A3DB4}" dt="2020-10-22T18:25:22.304" v="731"/>
          <ac:spMkLst>
            <pc:docMk/>
            <pc:sldMk cId="112944284" sldId="292"/>
            <ac:spMk id="3" creationId="{78B21107-3BD3-4304-8A84-FF5B4202848A}"/>
          </ac:spMkLst>
        </pc:spChg>
        <pc:spChg chg="add del">
          <ac:chgData name="Shashwat Jha" userId="25d2bef9cfc090b0" providerId="Windows Live" clId="Web-{FFCB5E93-FEAC-462B-A5B5-27FDA19A3DB4}" dt="2020-10-22T18:24:59.726" v="726"/>
          <ac:spMkLst>
            <pc:docMk/>
            <pc:sldMk cId="112944284" sldId="292"/>
            <ac:spMk id="8" creationId="{0A46F010-D160-4609-8979-FFD8C1EA6C43}"/>
          </ac:spMkLst>
        </pc:spChg>
        <pc:spChg chg="add">
          <ac:chgData name="Shashwat Jha" userId="25d2bef9cfc090b0" providerId="Windows Live" clId="Web-{FFCB5E93-FEAC-462B-A5B5-27FDA19A3DB4}" dt="2020-10-22T18:25:22.304" v="731"/>
          <ac:spMkLst>
            <pc:docMk/>
            <pc:sldMk cId="112944284" sldId="292"/>
            <ac:spMk id="9" creationId="{BF7E8610-2DF7-4AF0-B876-0F3B7882A6B7}"/>
          </ac:spMkLst>
        </pc:spChg>
        <pc:spChg chg="add del">
          <ac:chgData name="Shashwat Jha" userId="25d2bef9cfc090b0" providerId="Windows Live" clId="Web-{FFCB5E93-FEAC-462B-A5B5-27FDA19A3DB4}" dt="2020-10-22T18:24:59.726" v="726"/>
          <ac:spMkLst>
            <pc:docMk/>
            <pc:sldMk cId="112944284" sldId="292"/>
            <ac:spMk id="10" creationId="{81B8C4F6-C3AC-4C94-8EC7-E4F7B7E9CDB6}"/>
          </ac:spMkLst>
        </pc:spChg>
        <pc:spChg chg="add">
          <ac:chgData name="Shashwat Jha" userId="25d2bef9cfc090b0" providerId="Windows Live" clId="Web-{FFCB5E93-FEAC-462B-A5B5-27FDA19A3DB4}" dt="2020-10-22T18:25:22.304" v="731"/>
          <ac:spMkLst>
            <pc:docMk/>
            <pc:sldMk cId="112944284" sldId="292"/>
            <ac:spMk id="11" creationId="{C1C8C023-62A6-4DA0-8DF4-3F4EA94090DE}"/>
          </ac:spMkLst>
        </pc:spChg>
        <pc:spChg chg="add">
          <ac:chgData name="Shashwat Jha" userId="25d2bef9cfc090b0" providerId="Windows Live" clId="Web-{FFCB5E93-FEAC-462B-A5B5-27FDA19A3DB4}" dt="2020-10-22T18:25:22.304" v="731"/>
          <ac:spMkLst>
            <pc:docMk/>
            <pc:sldMk cId="112944284" sldId="292"/>
            <ac:spMk id="13" creationId="{26B9FE07-322E-43FB-8707-C9826BD903EB}"/>
          </ac:spMkLst>
        </pc:spChg>
        <pc:spChg chg="add del">
          <ac:chgData name="Shashwat Jha" userId="25d2bef9cfc090b0" providerId="Windows Live" clId="Web-{FFCB5E93-FEAC-462B-A5B5-27FDA19A3DB4}" dt="2020-10-22T18:24:59.726" v="726"/>
          <ac:spMkLst>
            <pc:docMk/>
            <pc:sldMk cId="112944284" sldId="292"/>
            <ac:spMk id="40" creationId="{91328346-8BAD-4616-B50B-5CFDA5648D6A}"/>
          </ac:spMkLst>
        </pc:spChg>
        <pc:grpChg chg="add del">
          <ac:chgData name="Shashwat Jha" userId="25d2bef9cfc090b0" providerId="Windows Live" clId="Web-{FFCB5E93-FEAC-462B-A5B5-27FDA19A3DB4}" dt="2020-10-22T18:24:59.726" v="726"/>
          <ac:grpSpMkLst>
            <pc:docMk/>
            <pc:sldMk cId="112944284" sldId="292"/>
            <ac:grpSpMk id="12" creationId="{0B789310-9859-4942-98C8-3D2F12AAAE73}"/>
          </ac:grpSpMkLst>
        </pc:grpChg>
        <pc:grpChg chg="add del">
          <ac:chgData name="Shashwat Jha" userId="25d2bef9cfc090b0" providerId="Windows Live" clId="Web-{FFCB5E93-FEAC-462B-A5B5-27FDA19A3DB4}" dt="2020-10-22T18:24:59.726" v="726"/>
          <ac:grpSpMkLst>
            <pc:docMk/>
            <pc:sldMk cId="112944284" sldId="292"/>
            <ac:grpSpMk id="26" creationId="{6F1CEC7A-E419-4950-AA57-B00546C29CAF}"/>
          </ac:grpSpMkLst>
        </pc:grpChg>
        <pc:graphicFrameChg chg="add del">
          <ac:chgData name="Shashwat Jha" userId="25d2bef9cfc090b0" providerId="Windows Live" clId="Web-{FFCB5E93-FEAC-462B-A5B5-27FDA19A3DB4}" dt="2020-10-22T18:25:10.773" v="728"/>
          <ac:graphicFrameMkLst>
            <pc:docMk/>
            <pc:sldMk cId="112944284" sldId="292"/>
            <ac:graphicFrameMk id="5" creationId="{F2BEB37D-7784-483C-9E8F-C29E0EC048CD}"/>
          </ac:graphicFrameMkLst>
        </pc:graphicFrameChg>
        <pc:graphicFrameChg chg="add del">
          <ac:chgData name="Shashwat Jha" userId="25d2bef9cfc090b0" providerId="Windows Live" clId="Web-{FFCB5E93-FEAC-462B-A5B5-27FDA19A3DB4}" dt="2020-10-22T18:25:22.257" v="730"/>
          <ac:graphicFrameMkLst>
            <pc:docMk/>
            <pc:sldMk cId="112944284" sldId="292"/>
            <ac:graphicFrameMk id="6" creationId="{C6F16DE5-EC54-4EE6-B2BE-7A436A730921}"/>
          </ac:graphicFrameMkLst>
        </pc:graphicFrameChg>
        <pc:graphicFrameChg chg="add">
          <ac:chgData name="Shashwat Jha" userId="25d2bef9cfc090b0" providerId="Windows Live" clId="Web-{FFCB5E93-FEAC-462B-A5B5-27FDA19A3DB4}" dt="2020-10-22T18:25:22.304" v="731"/>
          <ac:graphicFrameMkLst>
            <pc:docMk/>
            <pc:sldMk cId="112944284" sldId="292"/>
            <ac:graphicFrameMk id="7" creationId="{440C8DB5-9469-41D6-97AE-D1E0A629F615}"/>
          </ac:graphicFrameMkLst>
        </pc:graphicFrameChg>
      </pc:sldChg>
      <pc:sldChg chg="modSp">
        <pc:chgData name="Shashwat Jha" userId="25d2bef9cfc090b0" providerId="Windows Live" clId="Web-{FFCB5E93-FEAC-462B-A5B5-27FDA19A3DB4}" dt="2020-10-22T17:25:30.264" v="65" actId="20577"/>
        <pc:sldMkLst>
          <pc:docMk/>
          <pc:sldMk cId="966735862" sldId="294"/>
        </pc:sldMkLst>
        <pc:spChg chg="mod">
          <ac:chgData name="Shashwat Jha" userId="25d2bef9cfc090b0" providerId="Windows Live" clId="Web-{FFCB5E93-FEAC-462B-A5B5-27FDA19A3DB4}" dt="2020-10-22T17:25:30.264" v="65" actId="20577"/>
          <ac:spMkLst>
            <pc:docMk/>
            <pc:sldMk cId="966735862" sldId="294"/>
            <ac:spMk id="2" creationId="{731D0490-7F90-480B-AECE-20174BEA7F27}"/>
          </ac:spMkLst>
        </pc:spChg>
      </pc:sldChg>
      <pc:sldChg chg="modSp new">
        <pc:chgData name="Shashwat Jha" userId="25d2bef9cfc090b0" providerId="Windows Live" clId="Web-{FFCB5E93-FEAC-462B-A5B5-27FDA19A3DB4}" dt="2020-10-22T18:22:09.282" v="722" actId="20577"/>
        <pc:sldMkLst>
          <pc:docMk/>
          <pc:sldMk cId="3890855243" sldId="295"/>
        </pc:sldMkLst>
        <pc:spChg chg="mod">
          <ac:chgData name="Shashwat Jha" userId="25d2bef9cfc090b0" providerId="Windows Live" clId="Web-{FFCB5E93-FEAC-462B-A5B5-27FDA19A3DB4}" dt="2020-10-22T18:22:09.282" v="722" actId="20577"/>
          <ac:spMkLst>
            <pc:docMk/>
            <pc:sldMk cId="3890855243" sldId="295"/>
            <ac:spMk id="3" creationId="{56F36BBB-3C98-4A1A-8CEB-E8928D46BD57}"/>
          </ac:spMkLst>
        </pc:spChg>
      </pc:sldChg>
    </pc:docChg>
  </pc:docChgLst>
  <pc:docChgLst>
    <pc:chgData name="Himanshu Farkya" userId="318acdbe55207cd5" providerId="Windows Live" clId="Web-{7A225004-4194-423E-94E5-7EA9DC8B9806}"/>
    <pc:docChg chg="modSld">
      <pc:chgData name="Himanshu Farkya" userId="318acdbe55207cd5" providerId="Windows Live" clId="Web-{7A225004-4194-423E-94E5-7EA9DC8B9806}" dt="2020-10-21T17:50:24.379" v="10" actId="20577"/>
      <pc:docMkLst>
        <pc:docMk/>
      </pc:docMkLst>
      <pc:sldChg chg="modSp">
        <pc:chgData name="Himanshu Farkya" userId="318acdbe55207cd5" providerId="Windows Live" clId="Web-{7A225004-4194-423E-94E5-7EA9DC8B9806}" dt="2020-10-21T17:50:24.379" v="9" actId="20577"/>
        <pc:sldMkLst>
          <pc:docMk/>
          <pc:sldMk cId="273689443" sldId="256"/>
        </pc:sldMkLst>
        <pc:spChg chg="mod">
          <ac:chgData name="Himanshu Farkya" userId="318acdbe55207cd5" providerId="Windows Live" clId="Web-{7A225004-4194-423E-94E5-7EA9DC8B9806}" dt="2020-10-21T17:50:24.379" v="9" actId="20577"/>
          <ac:spMkLst>
            <pc:docMk/>
            <pc:sldMk cId="273689443" sldId="256"/>
            <ac:spMk id="39" creationId="{C827D180-C767-4C28-9D17-DEFF608E2F1F}"/>
          </ac:spMkLst>
        </pc:spChg>
      </pc:sldChg>
    </pc:docChg>
  </pc:docChgLst>
  <pc:docChgLst>
    <pc:chgData name="Shashwat Jha" userId="25d2bef9cfc090b0" providerId="Windows Live" clId="Web-{1549E5B9-A830-4DB4-9D2B-A53737E4C65F}"/>
    <pc:docChg chg="addSld modSld modSection">
      <pc:chgData name="Shashwat Jha" userId="25d2bef9cfc090b0" providerId="Windows Live" clId="Web-{1549E5B9-A830-4DB4-9D2B-A53737E4C65F}" dt="2020-10-23T13:06:13.698" v="90" actId="20577"/>
      <pc:docMkLst>
        <pc:docMk/>
      </pc:docMkLst>
      <pc:sldChg chg="modSp">
        <pc:chgData name="Shashwat Jha" userId="25d2bef9cfc090b0" providerId="Windows Live" clId="Web-{1549E5B9-A830-4DB4-9D2B-A53737E4C65F}" dt="2020-10-23T12:23:57.074" v="42" actId="20577"/>
        <pc:sldMkLst>
          <pc:docMk/>
          <pc:sldMk cId="3898118163" sldId="257"/>
        </pc:sldMkLst>
        <pc:spChg chg="mod">
          <ac:chgData name="Shashwat Jha" userId="25d2bef9cfc090b0" providerId="Windows Live" clId="Web-{1549E5B9-A830-4DB4-9D2B-A53737E4C65F}" dt="2020-10-23T12:23:57.074" v="42" actId="20577"/>
          <ac:spMkLst>
            <pc:docMk/>
            <pc:sldMk cId="3898118163" sldId="257"/>
            <ac:spMk id="2" creationId="{A6341E2F-069B-4F2A-BFB5-5262124D8C48}"/>
          </ac:spMkLst>
        </pc:spChg>
      </pc:sldChg>
      <pc:sldChg chg="modSp">
        <pc:chgData name="Shashwat Jha" userId="25d2bef9cfc090b0" providerId="Windows Live" clId="Web-{1549E5B9-A830-4DB4-9D2B-A53737E4C65F}" dt="2020-10-23T13:06:13.698" v="89" actId="20577"/>
        <pc:sldMkLst>
          <pc:docMk/>
          <pc:sldMk cId="2483408956" sldId="264"/>
        </pc:sldMkLst>
        <pc:spChg chg="mod">
          <ac:chgData name="Shashwat Jha" userId="25d2bef9cfc090b0" providerId="Windows Live" clId="Web-{1549E5B9-A830-4DB4-9D2B-A53737E4C65F}" dt="2020-10-23T13:06:13.698" v="89" actId="20577"/>
          <ac:spMkLst>
            <pc:docMk/>
            <pc:sldMk cId="2483408956" sldId="264"/>
            <ac:spMk id="3" creationId="{547E1681-E688-4070-83B4-78F81CD66830}"/>
          </ac:spMkLst>
        </pc:spChg>
      </pc:sldChg>
      <pc:sldChg chg="modSp new">
        <pc:chgData name="Shashwat Jha" userId="25d2bef9cfc090b0" providerId="Windows Live" clId="Web-{1549E5B9-A830-4DB4-9D2B-A53737E4C65F}" dt="2020-10-23T12:28:41.074" v="74" actId="1076"/>
        <pc:sldMkLst>
          <pc:docMk/>
          <pc:sldMk cId="3453093400" sldId="295"/>
        </pc:sldMkLst>
        <pc:spChg chg="mod">
          <ac:chgData name="Shashwat Jha" userId="25d2bef9cfc090b0" providerId="Windows Live" clId="Web-{1549E5B9-A830-4DB4-9D2B-A53737E4C65F}" dt="2020-10-23T12:24:32.481" v="71" actId="20577"/>
          <ac:spMkLst>
            <pc:docMk/>
            <pc:sldMk cId="3453093400" sldId="295"/>
            <ac:spMk id="2" creationId="{2BA39A7D-518A-4EA8-A6D2-24443512D3D0}"/>
          </ac:spMkLst>
        </pc:spChg>
        <pc:spChg chg="mod">
          <ac:chgData name="Shashwat Jha" userId="25d2bef9cfc090b0" providerId="Windows Live" clId="Web-{1549E5B9-A830-4DB4-9D2B-A53737E4C65F}" dt="2020-10-23T12:28:41.074" v="74" actId="1076"/>
          <ac:spMkLst>
            <pc:docMk/>
            <pc:sldMk cId="3453093400" sldId="295"/>
            <ac:spMk id="3" creationId="{9F22A8F7-C674-4238-87BB-1BE27E37F3D5}"/>
          </ac:spMkLst>
        </pc:spChg>
      </pc:sldChg>
    </pc:docChg>
  </pc:docChgLst>
  <pc:docChgLst>
    <pc:chgData name="Shashwat Jha" userId="25d2bef9cfc090b0" providerId="Windows Live" clId="Web-{02722EEC-47A7-4733-B508-545C0AA4CE25}"/>
    <pc:docChg chg="addSld modSld modSection">
      <pc:chgData name="Shashwat Jha" userId="25d2bef9cfc090b0" providerId="Windows Live" clId="Web-{02722EEC-47A7-4733-B508-545C0AA4CE25}" dt="2020-10-21T20:01:20.472" v="933" actId="14100"/>
      <pc:docMkLst>
        <pc:docMk/>
      </pc:docMkLst>
      <pc:sldChg chg="modSp">
        <pc:chgData name="Shashwat Jha" userId="25d2bef9cfc090b0" providerId="Windows Live" clId="Web-{02722EEC-47A7-4733-B508-545C0AA4CE25}" dt="2020-10-21T19:58:23.536" v="766" actId="20577"/>
        <pc:sldMkLst>
          <pc:docMk/>
          <pc:sldMk cId="179282874" sldId="260"/>
        </pc:sldMkLst>
        <pc:spChg chg="mod">
          <ac:chgData name="Shashwat Jha" userId="25d2bef9cfc090b0" providerId="Windows Live" clId="Web-{02722EEC-47A7-4733-B508-545C0AA4CE25}" dt="2020-10-21T19:40:49.354" v="402" actId="20577"/>
          <ac:spMkLst>
            <pc:docMk/>
            <pc:sldMk cId="179282874" sldId="260"/>
            <ac:spMk id="2" creationId="{B8595788-42A1-4F20-9EF3-2F922B2F42C2}"/>
          </ac:spMkLst>
        </pc:spChg>
        <pc:spChg chg="mod">
          <ac:chgData name="Shashwat Jha" userId="25d2bef9cfc090b0" providerId="Windows Live" clId="Web-{02722EEC-47A7-4733-B508-545C0AA4CE25}" dt="2020-10-21T19:58:23.536" v="766" actId="20577"/>
          <ac:spMkLst>
            <pc:docMk/>
            <pc:sldMk cId="179282874" sldId="260"/>
            <ac:spMk id="3" creationId="{4C07F9E3-611E-4BB8-9760-DF0F98638466}"/>
          </ac:spMkLst>
        </pc:spChg>
      </pc:sldChg>
      <pc:sldChg chg="modSp">
        <pc:chgData name="Shashwat Jha" userId="25d2bef9cfc090b0" providerId="Windows Live" clId="Web-{02722EEC-47A7-4733-B508-545C0AA4CE25}" dt="2020-10-21T19:40:41.416" v="397" actId="20577"/>
        <pc:sldMkLst>
          <pc:docMk/>
          <pc:sldMk cId="2483408956" sldId="264"/>
        </pc:sldMkLst>
        <pc:spChg chg="mod">
          <ac:chgData name="Shashwat Jha" userId="25d2bef9cfc090b0" providerId="Windows Live" clId="Web-{02722EEC-47A7-4733-B508-545C0AA4CE25}" dt="2020-10-21T19:40:41.416" v="397" actId="20577"/>
          <ac:spMkLst>
            <pc:docMk/>
            <pc:sldMk cId="2483408956" sldId="264"/>
            <ac:spMk id="2" creationId="{47295597-2FB8-4240-8A86-361C37648491}"/>
          </ac:spMkLst>
        </pc:spChg>
      </pc:sldChg>
      <pc:sldChg chg="modSp">
        <pc:chgData name="Shashwat Jha" userId="25d2bef9cfc090b0" providerId="Windows Live" clId="Web-{02722EEC-47A7-4733-B508-545C0AA4CE25}" dt="2020-10-21T19:55:56.709" v="731" actId="20577"/>
        <pc:sldMkLst>
          <pc:docMk/>
          <pc:sldMk cId="3958666494" sldId="267"/>
        </pc:sldMkLst>
        <pc:spChg chg="mod">
          <ac:chgData name="Shashwat Jha" userId="25d2bef9cfc090b0" providerId="Windows Live" clId="Web-{02722EEC-47A7-4733-B508-545C0AA4CE25}" dt="2020-10-21T19:55:56.709" v="731" actId="20577"/>
          <ac:spMkLst>
            <pc:docMk/>
            <pc:sldMk cId="3958666494" sldId="267"/>
            <ac:spMk id="5" creationId="{E622A9B6-62CE-455A-A16E-830EFFD6CF9D}"/>
          </ac:spMkLst>
        </pc:spChg>
      </pc:sldChg>
      <pc:sldChg chg="modSp">
        <pc:chgData name="Shashwat Jha" userId="25d2bef9cfc090b0" providerId="Windows Live" clId="Web-{02722EEC-47A7-4733-B508-545C0AA4CE25}" dt="2020-10-21T19:56:22.661" v="741" actId="20577"/>
        <pc:sldMkLst>
          <pc:docMk/>
          <pc:sldMk cId="787219544" sldId="268"/>
        </pc:sldMkLst>
        <pc:spChg chg="mod">
          <ac:chgData name="Shashwat Jha" userId="25d2bef9cfc090b0" providerId="Windows Live" clId="Web-{02722EEC-47A7-4733-B508-545C0AA4CE25}" dt="2020-10-21T19:56:22.661" v="741" actId="20577"/>
          <ac:spMkLst>
            <pc:docMk/>
            <pc:sldMk cId="787219544" sldId="268"/>
            <ac:spMk id="2" creationId="{E8DD4B94-8A28-4A2A-9D2C-C88F0D657A03}"/>
          </ac:spMkLst>
        </pc:spChg>
        <pc:spChg chg="mod">
          <ac:chgData name="Shashwat Jha" userId="25d2bef9cfc090b0" providerId="Windows Live" clId="Web-{02722EEC-47A7-4733-B508-545C0AA4CE25}" dt="2020-10-21T19:56:08.021" v="737" actId="14100"/>
          <ac:spMkLst>
            <pc:docMk/>
            <pc:sldMk cId="787219544" sldId="268"/>
            <ac:spMk id="4" creationId="{1C0C8E49-9C70-40F0-943E-837BBA25790A}"/>
          </ac:spMkLst>
        </pc:spChg>
      </pc:sldChg>
      <pc:sldChg chg="modSp">
        <pc:chgData name="Shashwat Jha" userId="25d2bef9cfc090b0" providerId="Windows Live" clId="Web-{02722EEC-47A7-4733-B508-545C0AA4CE25}" dt="2020-10-21T19:56:33.630" v="746" actId="20577"/>
        <pc:sldMkLst>
          <pc:docMk/>
          <pc:sldMk cId="4228284707" sldId="269"/>
        </pc:sldMkLst>
        <pc:spChg chg="mod">
          <ac:chgData name="Shashwat Jha" userId="25d2bef9cfc090b0" providerId="Windows Live" clId="Web-{02722EEC-47A7-4733-B508-545C0AA4CE25}" dt="2020-10-21T19:56:33.630" v="746" actId="20577"/>
          <ac:spMkLst>
            <pc:docMk/>
            <pc:sldMk cId="4228284707" sldId="269"/>
            <ac:spMk id="4" creationId="{7EA09CB7-19F3-42D9-8E30-E03C48DAAC9B}"/>
          </ac:spMkLst>
        </pc:spChg>
      </pc:sldChg>
      <pc:sldChg chg="modSp">
        <pc:chgData name="Shashwat Jha" userId="25d2bef9cfc090b0" providerId="Windows Live" clId="Web-{02722EEC-47A7-4733-B508-545C0AA4CE25}" dt="2020-10-21T19:56:42.177" v="750" actId="20577"/>
        <pc:sldMkLst>
          <pc:docMk/>
          <pc:sldMk cId="474259873" sldId="271"/>
        </pc:sldMkLst>
        <pc:spChg chg="mod">
          <ac:chgData name="Shashwat Jha" userId="25d2bef9cfc090b0" providerId="Windows Live" clId="Web-{02722EEC-47A7-4733-B508-545C0AA4CE25}" dt="2020-10-21T19:56:42.177" v="750" actId="20577"/>
          <ac:spMkLst>
            <pc:docMk/>
            <pc:sldMk cId="474259873" sldId="271"/>
            <ac:spMk id="4" creationId="{67970F27-831B-45D7-BF01-46A56429A5C6}"/>
          </ac:spMkLst>
        </pc:spChg>
      </pc:sldChg>
      <pc:sldChg chg="modSp">
        <pc:chgData name="Shashwat Jha" userId="25d2bef9cfc090b0" providerId="Windows Live" clId="Web-{02722EEC-47A7-4733-B508-545C0AA4CE25}" dt="2020-10-21T19:55:33.099" v="728" actId="14100"/>
        <pc:sldMkLst>
          <pc:docMk/>
          <pc:sldMk cId="185840280" sldId="277"/>
        </pc:sldMkLst>
        <pc:spChg chg="mod">
          <ac:chgData name="Shashwat Jha" userId="25d2bef9cfc090b0" providerId="Windows Live" clId="Web-{02722EEC-47A7-4733-B508-545C0AA4CE25}" dt="2020-10-21T19:55:05.975" v="718" actId="20577"/>
          <ac:spMkLst>
            <pc:docMk/>
            <pc:sldMk cId="185840280" sldId="277"/>
            <ac:spMk id="2" creationId="{7D61F775-B6C7-4C0F-B060-B742DA4779C9}"/>
          </ac:spMkLst>
        </pc:spChg>
        <pc:picChg chg="mod">
          <ac:chgData name="Shashwat Jha" userId="25d2bef9cfc090b0" providerId="Windows Live" clId="Web-{02722EEC-47A7-4733-B508-545C0AA4CE25}" dt="2020-10-21T19:55:33.099" v="728" actId="14100"/>
          <ac:picMkLst>
            <pc:docMk/>
            <pc:sldMk cId="185840280" sldId="277"/>
            <ac:picMk id="4" creationId="{DE87F4A7-F565-4A33-8B02-E0CEFAA23094}"/>
          </ac:picMkLst>
        </pc:picChg>
        <pc:picChg chg="mod">
          <ac:chgData name="Shashwat Jha" userId="25d2bef9cfc090b0" providerId="Windows Live" clId="Web-{02722EEC-47A7-4733-B508-545C0AA4CE25}" dt="2020-10-21T19:55:16.256" v="724" actId="14100"/>
          <ac:picMkLst>
            <pc:docMk/>
            <pc:sldMk cId="185840280" sldId="277"/>
            <ac:picMk id="5" creationId="{ED13DE3E-4F5D-4202-BF20-31DCE6E71A17}"/>
          </ac:picMkLst>
        </pc:picChg>
        <pc:picChg chg="mod">
          <ac:chgData name="Shashwat Jha" userId="25d2bef9cfc090b0" providerId="Windows Live" clId="Web-{02722EEC-47A7-4733-B508-545C0AA4CE25}" dt="2020-10-21T19:55:27.959" v="727" actId="14100"/>
          <ac:picMkLst>
            <pc:docMk/>
            <pc:sldMk cId="185840280" sldId="277"/>
            <ac:picMk id="6" creationId="{EF74CA08-908A-47DF-A5BF-61DB9B6DA7CE}"/>
          </ac:picMkLst>
        </pc:picChg>
      </pc:sldChg>
      <pc:sldChg chg="modSp">
        <pc:chgData name="Shashwat Jha" userId="25d2bef9cfc090b0" providerId="Windows Live" clId="Web-{02722EEC-47A7-4733-B508-545C0AA4CE25}" dt="2020-10-21T20:01:20.472" v="933" actId="14100"/>
        <pc:sldMkLst>
          <pc:docMk/>
          <pc:sldMk cId="2690785910" sldId="286"/>
        </pc:sldMkLst>
        <pc:spChg chg="mod">
          <ac:chgData name="Shashwat Jha" userId="25d2bef9cfc090b0" providerId="Windows Live" clId="Web-{02722EEC-47A7-4733-B508-545C0AA4CE25}" dt="2020-10-21T19:22:37.298" v="18" actId="20577"/>
          <ac:spMkLst>
            <pc:docMk/>
            <pc:sldMk cId="2690785910" sldId="286"/>
            <ac:spMk id="2" creationId="{ADA45851-DF0E-49D3-980C-9C74FA8BCA1B}"/>
          </ac:spMkLst>
        </pc:spChg>
        <pc:spChg chg="mod">
          <ac:chgData name="Shashwat Jha" userId="25d2bef9cfc090b0" providerId="Windows Live" clId="Web-{02722EEC-47A7-4733-B508-545C0AA4CE25}" dt="2020-10-21T20:01:20.472" v="933" actId="14100"/>
          <ac:spMkLst>
            <pc:docMk/>
            <pc:sldMk cId="2690785910" sldId="286"/>
            <ac:spMk id="3" creationId="{8A92DCBA-6058-4838-833C-FB382D1FBAB4}"/>
          </ac:spMkLst>
        </pc:spChg>
      </pc:sldChg>
      <pc:sldChg chg="modSp">
        <pc:chgData name="Shashwat Jha" userId="25d2bef9cfc090b0" providerId="Windows Live" clId="Web-{02722EEC-47A7-4733-B508-545C0AA4CE25}" dt="2020-10-21T19:40:28.213" v="395" actId="20577"/>
        <pc:sldMkLst>
          <pc:docMk/>
          <pc:sldMk cId="1314459882" sldId="290"/>
        </pc:sldMkLst>
        <pc:spChg chg="mod">
          <ac:chgData name="Shashwat Jha" userId="25d2bef9cfc090b0" providerId="Windows Live" clId="Web-{02722EEC-47A7-4733-B508-545C0AA4CE25}" dt="2020-10-21T19:40:28.213" v="395" actId="20577"/>
          <ac:spMkLst>
            <pc:docMk/>
            <pc:sldMk cId="1314459882" sldId="290"/>
            <ac:spMk id="2" creationId="{F58E738C-D6A3-47B9-9815-A2C954C11CEF}"/>
          </ac:spMkLst>
        </pc:spChg>
      </pc:sldChg>
      <pc:sldChg chg="modSp">
        <pc:chgData name="Shashwat Jha" userId="25d2bef9cfc090b0" providerId="Windows Live" clId="Web-{02722EEC-47A7-4733-B508-545C0AA4CE25}" dt="2020-10-21T19:37:23.511" v="329" actId="14100"/>
        <pc:sldMkLst>
          <pc:docMk/>
          <pc:sldMk cId="3179197769" sldId="291"/>
        </pc:sldMkLst>
        <pc:spChg chg="mod">
          <ac:chgData name="Shashwat Jha" userId="25d2bef9cfc090b0" providerId="Windows Live" clId="Web-{02722EEC-47A7-4733-B508-545C0AA4CE25}" dt="2020-10-21T19:37:23.511" v="329" actId="14100"/>
          <ac:spMkLst>
            <pc:docMk/>
            <pc:sldMk cId="3179197769" sldId="291"/>
            <ac:spMk id="3" creationId="{DBCB1F73-418F-4D06-BF27-EF0E2869AA80}"/>
          </ac:spMkLst>
        </pc:spChg>
        <pc:spChg chg="mod">
          <ac:chgData name="Shashwat Jha" userId="25d2bef9cfc090b0" providerId="Windows Live" clId="Web-{02722EEC-47A7-4733-B508-545C0AA4CE25}" dt="2020-10-21T19:37:14.714" v="328" actId="14100"/>
          <ac:spMkLst>
            <pc:docMk/>
            <pc:sldMk cId="3179197769" sldId="291"/>
            <ac:spMk id="6" creationId="{3A1CBDEA-6EF0-4754-9A6A-E7FA9158E0F4}"/>
          </ac:spMkLst>
        </pc:spChg>
      </pc:sldChg>
      <pc:sldChg chg="modSp new">
        <pc:chgData name="Shashwat Jha" userId="25d2bef9cfc090b0" providerId="Windows Live" clId="Web-{02722EEC-47A7-4733-B508-545C0AA4CE25}" dt="2020-10-21T19:41:04.979" v="407" actId="20577"/>
        <pc:sldMkLst>
          <pc:docMk/>
          <pc:sldMk cId="112944284" sldId="292"/>
        </pc:sldMkLst>
        <pc:spChg chg="mod">
          <ac:chgData name="Shashwat Jha" userId="25d2bef9cfc090b0" providerId="Windows Live" clId="Web-{02722EEC-47A7-4733-B508-545C0AA4CE25}" dt="2020-10-21T19:41:04.979" v="407" actId="20577"/>
          <ac:spMkLst>
            <pc:docMk/>
            <pc:sldMk cId="112944284" sldId="292"/>
            <ac:spMk id="2" creationId="{406C822E-CA38-49A9-AF71-443D58C5FF79}"/>
          </ac:spMkLst>
        </pc:spChg>
      </pc:sldChg>
    </pc:docChg>
  </pc:docChgLst>
  <pc:docChgLst>
    <pc:chgData name="Shashwat Jha" userId="25d2bef9cfc090b0" providerId="Windows Live" clId="Web-{6E0DFF7F-FD26-4572-B7A1-3AFFD9A30AE7}"/>
    <pc:docChg chg="addSld delSld modSld sldOrd modSection">
      <pc:chgData name="Shashwat Jha" userId="25d2bef9cfc090b0" providerId="Windows Live" clId="Web-{6E0DFF7F-FD26-4572-B7A1-3AFFD9A30AE7}" dt="2020-10-21T18:43:58.095" v="313" actId="14100"/>
      <pc:docMkLst>
        <pc:docMk/>
      </pc:docMkLst>
      <pc:sldChg chg="modSp">
        <pc:chgData name="Shashwat Jha" userId="25d2bef9cfc090b0" providerId="Windows Live" clId="Web-{6E0DFF7F-FD26-4572-B7A1-3AFFD9A30AE7}" dt="2020-10-21T17:56:21.429" v="10" actId="20577"/>
        <pc:sldMkLst>
          <pc:docMk/>
          <pc:sldMk cId="273689443" sldId="256"/>
        </pc:sldMkLst>
        <pc:spChg chg="mod">
          <ac:chgData name="Shashwat Jha" userId="25d2bef9cfc090b0" providerId="Windows Live" clId="Web-{6E0DFF7F-FD26-4572-B7A1-3AFFD9A30AE7}" dt="2020-10-21T17:56:21.429" v="10" actId="20577"/>
          <ac:spMkLst>
            <pc:docMk/>
            <pc:sldMk cId="273689443" sldId="256"/>
            <ac:spMk id="39" creationId="{C827D180-C767-4C28-9D17-DEFF608E2F1F}"/>
          </ac:spMkLst>
        </pc:spChg>
      </pc:sldChg>
      <pc:sldChg chg="modSp">
        <pc:chgData name="Shashwat Jha" userId="25d2bef9cfc090b0" providerId="Windows Live" clId="Web-{6E0DFF7F-FD26-4572-B7A1-3AFFD9A30AE7}" dt="2020-10-21T17:56:21.241" v="2" actId="20577"/>
        <pc:sldMkLst>
          <pc:docMk/>
          <pc:sldMk cId="3898118163" sldId="257"/>
        </pc:sldMkLst>
        <pc:spChg chg="mod">
          <ac:chgData name="Shashwat Jha" userId="25d2bef9cfc090b0" providerId="Windows Live" clId="Web-{6E0DFF7F-FD26-4572-B7A1-3AFFD9A30AE7}" dt="2020-10-21T17:56:21.241" v="2" actId="20577"/>
          <ac:spMkLst>
            <pc:docMk/>
            <pc:sldMk cId="3898118163" sldId="257"/>
            <ac:spMk id="2" creationId="{A6341E2F-069B-4F2A-BFB5-5262124D8C48}"/>
          </ac:spMkLst>
        </pc:spChg>
      </pc:sldChg>
      <pc:sldChg chg="modSp">
        <pc:chgData name="Shashwat Jha" userId="25d2bef9cfc090b0" providerId="Windows Live" clId="Web-{6E0DFF7F-FD26-4572-B7A1-3AFFD9A30AE7}" dt="2020-10-21T17:56:21.179" v="0" actId="20577"/>
        <pc:sldMkLst>
          <pc:docMk/>
          <pc:sldMk cId="2908735149" sldId="258"/>
        </pc:sldMkLst>
        <pc:spChg chg="mod">
          <ac:chgData name="Shashwat Jha" userId="25d2bef9cfc090b0" providerId="Windows Live" clId="Web-{6E0DFF7F-FD26-4572-B7A1-3AFFD9A30AE7}" dt="2020-10-21T17:56:21.179" v="0" actId="20577"/>
          <ac:spMkLst>
            <pc:docMk/>
            <pc:sldMk cId="2908735149" sldId="258"/>
            <ac:spMk id="2" creationId="{42F8FB94-0C87-4EB7-88BD-80AE98958B13}"/>
          </ac:spMkLst>
        </pc:spChg>
      </pc:sldChg>
      <pc:sldChg chg="modSp">
        <pc:chgData name="Shashwat Jha" userId="25d2bef9cfc090b0" providerId="Windows Live" clId="Web-{6E0DFF7F-FD26-4572-B7A1-3AFFD9A30AE7}" dt="2020-10-21T18:03:05.118" v="14" actId="20577"/>
        <pc:sldMkLst>
          <pc:docMk/>
          <pc:sldMk cId="179282874" sldId="260"/>
        </pc:sldMkLst>
        <pc:spChg chg="mod">
          <ac:chgData name="Shashwat Jha" userId="25d2bef9cfc090b0" providerId="Windows Live" clId="Web-{6E0DFF7F-FD26-4572-B7A1-3AFFD9A30AE7}" dt="2020-10-21T18:03:05.118" v="14" actId="20577"/>
          <ac:spMkLst>
            <pc:docMk/>
            <pc:sldMk cId="179282874" sldId="260"/>
            <ac:spMk id="3" creationId="{4C07F9E3-611E-4BB8-9760-DF0F98638466}"/>
          </ac:spMkLst>
        </pc:spChg>
      </pc:sldChg>
      <pc:sldChg chg="ord">
        <pc:chgData name="Shashwat Jha" userId="25d2bef9cfc090b0" providerId="Windows Live" clId="Web-{6E0DFF7F-FD26-4572-B7A1-3AFFD9A30AE7}" dt="2020-10-21T18:11:28.167" v="104"/>
        <pc:sldMkLst>
          <pc:docMk/>
          <pc:sldMk cId="3490252170" sldId="263"/>
        </pc:sldMkLst>
      </pc:sldChg>
      <pc:sldChg chg="modSp">
        <pc:chgData name="Shashwat Jha" userId="25d2bef9cfc090b0" providerId="Windows Live" clId="Web-{6E0DFF7F-FD26-4572-B7A1-3AFFD9A30AE7}" dt="2020-10-21T18:07:12.026" v="39" actId="20577"/>
        <pc:sldMkLst>
          <pc:docMk/>
          <pc:sldMk cId="2483408956" sldId="264"/>
        </pc:sldMkLst>
        <pc:spChg chg="mod">
          <ac:chgData name="Shashwat Jha" userId="25d2bef9cfc090b0" providerId="Windows Live" clId="Web-{6E0DFF7F-FD26-4572-B7A1-3AFFD9A30AE7}" dt="2020-10-21T18:07:12.026" v="39" actId="20577"/>
          <ac:spMkLst>
            <pc:docMk/>
            <pc:sldMk cId="2483408956" sldId="264"/>
            <ac:spMk id="3" creationId="{547E1681-E688-4070-83B4-78F81CD66830}"/>
          </ac:spMkLst>
        </pc:spChg>
      </pc:sldChg>
      <pc:sldChg chg="modSp ord">
        <pc:chgData name="Shashwat Jha" userId="25d2bef9cfc090b0" providerId="Windows Live" clId="Web-{6E0DFF7F-FD26-4572-B7A1-3AFFD9A30AE7}" dt="2020-10-21T18:10:11.167" v="88" actId="20577"/>
        <pc:sldMkLst>
          <pc:docMk/>
          <pc:sldMk cId="595014566" sldId="266"/>
        </pc:sldMkLst>
        <pc:spChg chg="mod">
          <ac:chgData name="Shashwat Jha" userId="25d2bef9cfc090b0" providerId="Windows Live" clId="Web-{6E0DFF7F-FD26-4572-B7A1-3AFFD9A30AE7}" dt="2020-10-21T18:10:11.167" v="88" actId="20577"/>
          <ac:spMkLst>
            <pc:docMk/>
            <pc:sldMk cId="595014566" sldId="266"/>
            <ac:spMk id="2" creationId="{B2E7EB84-400B-4D96-A328-A01B33DE9BBF}"/>
          </ac:spMkLst>
        </pc:spChg>
      </pc:sldChg>
      <pc:sldChg chg="ord">
        <pc:chgData name="Shashwat Jha" userId="25d2bef9cfc090b0" providerId="Windows Live" clId="Web-{6E0DFF7F-FD26-4572-B7A1-3AFFD9A30AE7}" dt="2020-10-21T18:11:56.074" v="106"/>
        <pc:sldMkLst>
          <pc:docMk/>
          <pc:sldMk cId="1651122624" sldId="274"/>
        </pc:sldMkLst>
      </pc:sldChg>
      <pc:sldChg chg="ord">
        <pc:chgData name="Shashwat Jha" userId="25d2bef9cfc090b0" providerId="Windows Live" clId="Web-{6E0DFF7F-FD26-4572-B7A1-3AFFD9A30AE7}" dt="2020-10-21T18:11:10.495" v="102"/>
        <pc:sldMkLst>
          <pc:docMk/>
          <pc:sldMk cId="3667835608" sldId="275"/>
        </pc:sldMkLst>
      </pc:sldChg>
      <pc:sldChg chg="ord">
        <pc:chgData name="Shashwat Jha" userId="25d2bef9cfc090b0" providerId="Windows Live" clId="Web-{6E0DFF7F-FD26-4572-B7A1-3AFFD9A30AE7}" dt="2020-10-21T18:11:16.699" v="103"/>
        <pc:sldMkLst>
          <pc:docMk/>
          <pc:sldMk cId="1924727181" sldId="276"/>
        </pc:sldMkLst>
      </pc:sldChg>
      <pc:sldChg chg="ord">
        <pc:chgData name="Shashwat Jha" userId="25d2bef9cfc090b0" providerId="Windows Live" clId="Web-{6E0DFF7F-FD26-4572-B7A1-3AFFD9A30AE7}" dt="2020-10-21T18:12:04.577" v="107"/>
        <pc:sldMkLst>
          <pc:docMk/>
          <pc:sldMk cId="185840280" sldId="277"/>
        </pc:sldMkLst>
      </pc:sldChg>
      <pc:sldChg chg="ord">
        <pc:chgData name="Shashwat Jha" userId="25d2bef9cfc090b0" providerId="Windows Live" clId="Web-{6E0DFF7F-FD26-4572-B7A1-3AFFD9A30AE7}" dt="2020-10-21T18:11:42.480" v="105"/>
        <pc:sldMkLst>
          <pc:docMk/>
          <pc:sldMk cId="3148172422" sldId="278"/>
        </pc:sldMkLst>
      </pc:sldChg>
      <pc:sldChg chg="del">
        <pc:chgData name="Shashwat Jha" userId="25d2bef9cfc090b0" providerId="Windows Live" clId="Web-{6E0DFF7F-FD26-4572-B7A1-3AFFD9A30AE7}" dt="2020-10-21T18:03:07.556" v="16"/>
        <pc:sldMkLst>
          <pc:docMk/>
          <pc:sldMk cId="1556259766" sldId="280"/>
        </pc:sldMkLst>
      </pc:sldChg>
      <pc:sldChg chg="modSp addCm">
        <pc:chgData name="Shashwat Jha" userId="25d2bef9cfc090b0" providerId="Windows Live" clId="Web-{6E0DFF7F-FD26-4572-B7A1-3AFFD9A30AE7}" dt="2020-10-21T18:43:58.095" v="313" actId="14100"/>
        <pc:sldMkLst>
          <pc:docMk/>
          <pc:sldMk cId="2690785910" sldId="286"/>
        </pc:sldMkLst>
        <pc:spChg chg="mod">
          <ac:chgData name="Shashwat Jha" userId="25d2bef9cfc090b0" providerId="Windows Live" clId="Web-{6E0DFF7F-FD26-4572-B7A1-3AFFD9A30AE7}" dt="2020-10-21T18:19:49.392" v="125" actId="20577"/>
          <ac:spMkLst>
            <pc:docMk/>
            <pc:sldMk cId="2690785910" sldId="286"/>
            <ac:spMk id="2" creationId="{ADA45851-DF0E-49D3-980C-9C74FA8BCA1B}"/>
          </ac:spMkLst>
        </pc:spChg>
        <pc:spChg chg="mod">
          <ac:chgData name="Shashwat Jha" userId="25d2bef9cfc090b0" providerId="Windows Live" clId="Web-{6E0DFF7F-FD26-4572-B7A1-3AFFD9A30AE7}" dt="2020-10-21T18:43:58.095" v="313" actId="14100"/>
          <ac:spMkLst>
            <pc:docMk/>
            <pc:sldMk cId="2690785910" sldId="286"/>
            <ac:spMk id="3" creationId="{8A92DCBA-6058-4838-833C-FB382D1FBAB4}"/>
          </ac:spMkLst>
        </pc:spChg>
      </pc:sldChg>
      <pc:sldChg chg="modSp">
        <pc:chgData name="Shashwat Jha" userId="25d2bef9cfc090b0" providerId="Windows Live" clId="Web-{6E0DFF7F-FD26-4572-B7A1-3AFFD9A30AE7}" dt="2020-10-21T18:09:09.261" v="57" actId="20577"/>
        <pc:sldMkLst>
          <pc:docMk/>
          <pc:sldMk cId="1358165383" sldId="287"/>
        </pc:sldMkLst>
        <pc:spChg chg="mod">
          <ac:chgData name="Shashwat Jha" userId="25d2bef9cfc090b0" providerId="Windows Live" clId="Web-{6E0DFF7F-FD26-4572-B7A1-3AFFD9A30AE7}" dt="2020-10-21T18:09:09.261" v="57" actId="20577"/>
          <ac:spMkLst>
            <pc:docMk/>
            <pc:sldMk cId="1358165383" sldId="287"/>
            <ac:spMk id="3" creationId="{50C730FB-1DAB-470D-AA6A-AC2CBE6769E7}"/>
          </ac:spMkLst>
        </pc:spChg>
      </pc:sldChg>
      <pc:sldChg chg="modSp new">
        <pc:chgData name="Shashwat Jha" userId="25d2bef9cfc090b0" providerId="Windows Live" clId="Web-{6E0DFF7F-FD26-4572-B7A1-3AFFD9A30AE7}" dt="2020-10-21T18:32:44.993" v="147" actId="20577"/>
        <pc:sldMkLst>
          <pc:docMk/>
          <pc:sldMk cId="111698774" sldId="288"/>
        </pc:sldMkLst>
        <pc:spChg chg="mod">
          <ac:chgData name="Shashwat Jha" userId="25d2bef9cfc090b0" providerId="Windows Live" clId="Web-{6E0DFF7F-FD26-4572-B7A1-3AFFD9A30AE7}" dt="2020-10-21T18:32:44.993" v="147" actId="20577"/>
          <ac:spMkLst>
            <pc:docMk/>
            <pc:sldMk cId="111698774" sldId="288"/>
            <ac:spMk id="2" creationId="{D6E8AD11-DF3F-43FE-9533-20A6A760C624}"/>
          </ac:spMkLst>
        </pc:spChg>
      </pc:sldChg>
      <pc:sldChg chg="modSp new">
        <pc:chgData name="Shashwat Jha" userId="25d2bef9cfc090b0" providerId="Windows Live" clId="Web-{6E0DFF7F-FD26-4572-B7A1-3AFFD9A30AE7}" dt="2020-10-21T18:11:06.464" v="100" actId="20577"/>
        <pc:sldMkLst>
          <pc:docMk/>
          <pc:sldMk cId="4136618305" sldId="289"/>
        </pc:sldMkLst>
        <pc:spChg chg="mod">
          <ac:chgData name="Shashwat Jha" userId="25d2bef9cfc090b0" providerId="Windows Live" clId="Web-{6E0DFF7F-FD26-4572-B7A1-3AFFD9A30AE7}" dt="2020-10-21T18:11:06.464" v="100" actId="20577"/>
          <ac:spMkLst>
            <pc:docMk/>
            <pc:sldMk cId="4136618305" sldId="289"/>
            <ac:spMk id="2" creationId="{1D7F0D04-196B-4448-AD35-E633E19B8023}"/>
          </ac:spMkLst>
        </pc:spChg>
      </pc:sldChg>
      <pc:sldChg chg="modSp new">
        <pc:chgData name="Shashwat Jha" userId="25d2bef9cfc090b0" providerId="Windows Live" clId="Web-{6E0DFF7F-FD26-4572-B7A1-3AFFD9A30AE7}" dt="2020-10-21T18:14:13.577" v="118" actId="14100"/>
        <pc:sldMkLst>
          <pc:docMk/>
          <pc:sldMk cId="1314459882" sldId="290"/>
        </pc:sldMkLst>
        <pc:spChg chg="mod">
          <ac:chgData name="Shashwat Jha" userId="25d2bef9cfc090b0" providerId="Windows Live" clId="Web-{6E0DFF7F-FD26-4572-B7A1-3AFFD9A30AE7}" dt="2020-10-21T18:14:10.155" v="117" actId="14100"/>
          <ac:spMkLst>
            <pc:docMk/>
            <pc:sldMk cId="1314459882" sldId="290"/>
            <ac:spMk id="2" creationId="{F58E738C-D6A3-47B9-9815-A2C954C11CEF}"/>
          </ac:spMkLst>
        </pc:spChg>
        <pc:spChg chg="mod">
          <ac:chgData name="Shashwat Jha" userId="25d2bef9cfc090b0" providerId="Windows Live" clId="Web-{6E0DFF7F-FD26-4572-B7A1-3AFFD9A30AE7}" dt="2020-10-21T18:14:13.577" v="118" actId="14100"/>
          <ac:spMkLst>
            <pc:docMk/>
            <pc:sldMk cId="1314459882" sldId="290"/>
            <ac:spMk id="3" creationId="{FF85ABDF-C497-41ED-ADE2-C579411B4874}"/>
          </ac:spMkLst>
        </pc:spChg>
      </pc:sldChg>
      <pc:sldChg chg="modSp">
        <pc:chgData name="Shashwat Jha" userId="25d2bef9cfc090b0" providerId="Windows Live" clId="Web-{6E0DFF7F-FD26-4572-B7A1-3AFFD9A30AE7}" dt="2020-10-21T18:32:33.228" v="140" actId="20577"/>
        <pc:sldMkLst>
          <pc:docMk/>
          <pc:sldMk cId="692546527" sldId="291"/>
        </pc:sldMkLst>
        <pc:spChg chg="mod">
          <ac:chgData name="Shashwat Jha" userId="25d2bef9cfc090b0" providerId="Windows Live" clId="Web-{6E0DFF7F-FD26-4572-B7A1-3AFFD9A30AE7}" dt="2020-10-21T18:32:33.228" v="140" actId="20577"/>
          <ac:spMkLst>
            <pc:docMk/>
            <pc:sldMk cId="692546527" sldId="291"/>
            <ac:spMk id="2" creationId="{1C8FB706-A6D0-4969-8337-ABC1FAB135B1}"/>
          </ac:spMkLst>
        </pc:spChg>
      </pc:sldChg>
    </pc:docChg>
  </pc:docChgLst>
  <pc:docChgLst>
    <pc:chgData name="Himanshu Farkya" userId="318acdbe55207cd5" providerId="Windows Live" clId="Web-{F8C778EE-697D-42C7-A150-4A57986EA5D5}"/>
    <pc:docChg chg="delSld modSld sldOrd modSection">
      <pc:chgData name="Himanshu Farkya" userId="318acdbe55207cd5" providerId="Windows Live" clId="Web-{F8C778EE-697D-42C7-A150-4A57986EA5D5}" dt="2020-10-22T18:31:58.218" v="378" actId="20577"/>
      <pc:docMkLst>
        <pc:docMk/>
      </pc:docMkLst>
      <pc:sldChg chg="delSp ord">
        <pc:chgData name="Himanshu Farkya" userId="318acdbe55207cd5" providerId="Windows Live" clId="Web-{F8C778EE-697D-42C7-A150-4A57986EA5D5}" dt="2020-10-22T17:40:16.149" v="17"/>
        <pc:sldMkLst>
          <pc:docMk/>
          <pc:sldMk cId="1308912358" sldId="262"/>
        </pc:sldMkLst>
        <pc:picChg chg="del">
          <ac:chgData name="Himanshu Farkya" userId="318acdbe55207cd5" providerId="Windows Live" clId="Web-{F8C778EE-697D-42C7-A150-4A57986EA5D5}" dt="2020-10-22T17:40:16.149" v="17"/>
          <ac:picMkLst>
            <pc:docMk/>
            <pc:sldMk cId="1308912358" sldId="262"/>
            <ac:picMk id="4" creationId="{43609545-19F8-44BB-A0F3-81226B6A8C0B}"/>
          </ac:picMkLst>
        </pc:picChg>
      </pc:sldChg>
      <pc:sldChg chg="modSp">
        <pc:chgData name="Himanshu Farkya" userId="318acdbe55207cd5" providerId="Windows Live" clId="Web-{F8C778EE-697D-42C7-A150-4A57986EA5D5}" dt="2020-10-22T18:31:58.218" v="377" actId="20577"/>
        <pc:sldMkLst>
          <pc:docMk/>
          <pc:sldMk cId="2483408956" sldId="264"/>
        </pc:sldMkLst>
        <pc:spChg chg="mod">
          <ac:chgData name="Himanshu Farkya" userId="318acdbe55207cd5" providerId="Windows Live" clId="Web-{F8C778EE-697D-42C7-A150-4A57986EA5D5}" dt="2020-10-22T18:31:58.218" v="377" actId="20577"/>
          <ac:spMkLst>
            <pc:docMk/>
            <pc:sldMk cId="2483408956" sldId="264"/>
            <ac:spMk id="3" creationId="{547E1681-E688-4070-83B4-78F81CD66830}"/>
          </ac:spMkLst>
        </pc:spChg>
      </pc:sldChg>
      <pc:sldChg chg="modSp">
        <pc:chgData name="Himanshu Farkya" userId="318acdbe55207cd5" providerId="Windows Live" clId="Web-{F8C778EE-697D-42C7-A150-4A57986EA5D5}" dt="2020-10-22T17:27:57.175" v="15" actId="20577"/>
        <pc:sldMkLst>
          <pc:docMk/>
          <pc:sldMk cId="3148172422" sldId="278"/>
        </pc:sldMkLst>
        <pc:spChg chg="mod">
          <ac:chgData name="Himanshu Farkya" userId="318acdbe55207cd5" providerId="Windows Live" clId="Web-{F8C778EE-697D-42C7-A150-4A57986EA5D5}" dt="2020-10-22T17:27:57.175" v="15" actId="20577"/>
          <ac:spMkLst>
            <pc:docMk/>
            <pc:sldMk cId="3148172422" sldId="278"/>
            <ac:spMk id="2" creationId="{DAB91E44-F42E-4BFB-8A1D-E687C1E97EEB}"/>
          </ac:spMkLst>
        </pc:spChg>
        <pc:picChg chg="mod">
          <ac:chgData name="Himanshu Farkya" userId="318acdbe55207cd5" providerId="Windows Live" clId="Web-{F8C778EE-697D-42C7-A150-4A57986EA5D5}" dt="2020-10-22T16:57:32.647" v="5" actId="1076"/>
          <ac:picMkLst>
            <pc:docMk/>
            <pc:sldMk cId="3148172422" sldId="278"/>
            <ac:picMk id="4" creationId="{57183ACC-537D-412C-93DA-685A26A20AAD}"/>
          </ac:picMkLst>
        </pc:picChg>
      </pc:sldChg>
      <pc:sldChg chg="addSp modSp mod setBg">
        <pc:chgData name="Himanshu Farkya" userId="318acdbe55207cd5" providerId="Windows Live" clId="Web-{F8C778EE-697D-42C7-A150-4A57986EA5D5}" dt="2020-10-22T18:29:21.639" v="373"/>
        <pc:sldMkLst>
          <pc:docMk/>
          <pc:sldMk cId="2600629913" sldId="281"/>
        </pc:sldMkLst>
        <pc:spChg chg="mod">
          <ac:chgData name="Himanshu Farkya" userId="318acdbe55207cd5" providerId="Windows Live" clId="Web-{F8C778EE-697D-42C7-A150-4A57986EA5D5}" dt="2020-10-22T18:29:21.639" v="373"/>
          <ac:spMkLst>
            <pc:docMk/>
            <pc:sldMk cId="2600629913" sldId="281"/>
            <ac:spMk id="2" creationId="{2321BE56-A9D6-4405-A3B6-8E5BB831E26B}"/>
          </ac:spMkLst>
        </pc:spChg>
        <pc:spChg chg="add mod">
          <ac:chgData name="Himanshu Farkya" userId="318acdbe55207cd5" providerId="Windows Live" clId="Web-{F8C778EE-697D-42C7-A150-4A57986EA5D5}" dt="2020-10-22T18:29:21.639" v="373"/>
          <ac:spMkLst>
            <pc:docMk/>
            <pc:sldMk cId="2600629913" sldId="281"/>
            <ac:spMk id="3" creationId="{33BE4983-1CD3-4E87-A783-1F14A2D62FD2}"/>
          </ac:spMkLst>
        </pc:spChg>
        <pc:spChg chg="add">
          <ac:chgData name="Himanshu Farkya" userId="318acdbe55207cd5" providerId="Windows Live" clId="Web-{F8C778EE-697D-42C7-A150-4A57986EA5D5}" dt="2020-10-22T18:29:21.639" v="373"/>
          <ac:spMkLst>
            <pc:docMk/>
            <pc:sldMk cId="2600629913" sldId="281"/>
            <ac:spMk id="8" creationId="{0A46F010-D160-4609-8979-FFD8C1EA6C43}"/>
          </ac:spMkLst>
        </pc:spChg>
        <pc:spChg chg="add">
          <ac:chgData name="Himanshu Farkya" userId="318acdbe55207cd5" providerId="Windows Live" clId="Web-{F8C778EE-697D-42C7-A150-4A57986EA5D5}" dt="2020-10-22T18:29:21.639" v="373"/>
          <ac:spMkLst>
            <pc:docMk/>
            <pc:sldMk cId="2600629913" sldId="281"/>
            <ac:spMk id="10" creationId="{81B8C4F6-C3AC-4C94-8EC7-E4F7B7E9CDB6}"/>
          </ac:spMkLst>
        </pc:spChg>
        <pc:spChg chg="add">
          <ac:chgData name="Himanshu Farkya" userId="318acdbe55207cd5" providerId="Windows Live" clId="Web-{F8C778EE-697D-42C7-A150-4A57986EA5D5}" dt="2020-10-22T18:29:21.639" v="373"/>
          <ac:spMkLst>
            <pc:docMk/>
            <pc:sldMk cId="2600629913" sldId="281"/>
            <ac:spMk id="40" creationId="{91328346-8BAD-4616-B50B-5CFDA5648D6A}"/>
          </ac:spMkLst>
        </pc:spChg>
        <pc:grpChg chg="add">
          <ac:chgData name="Himanshu Farkya" userId="318acdbe55207cd5" providerId="Windows Live" clId="Web-{F8C778EE-697D-42C7-A150-4A57986EA5D5}" dt="2020-10-22T18:29:21.639" v="373"/>
          <ac:grpSpMkLst>
            <pc:docMk/>
            <pc:sldMk cId="2600629913" sldId="281"/>
            <ac:grpSpMk id="12" creationId="{0B789310-9859-4942-98C8-3D2F12AAAE73}"/>
          </ac:grpSpMkLst>
        </pc:grpChg>
        <pc:grpChg chg="add">
          <ac:chgData name="Himanshu Farkya" userId="318acdbe55207cd5" providerId="Windows Live" clId="Web-{F8C778EE-697D-42C7-A150-4A57986EA5D5}" dt="2020-10-22T18:29:21.639" v="373"/>
          <ac:grpSpMkLst>
            <pc:docMk/>
            <pc:sldMk cId="2600629913" sldId="281"/>
            <ac:grpSpMk id="26" creationId="{6F1CEC7A-E419-4950-AA57-B00546C29CAF}"/>
          </ac:grpSpMkLst>
        </pc:grpChg>
      </pc:sldChg>
      <pc:sldChg chg="addSp modSp mod setBg">
        <pc:chgData name="Himanshu Farkya" userId="318acdbe55207cd5" providerId="Windows Live" clId="Web-{F8C778EE-697D-42C7-A150-4A57986EA5D5}" dt="2020-10-22T18:28:56.404" v="372"/>
        <pc:sldMkLst>
          <pc:docMk/>
          <pc:sldMk cId="1506031167" sldId="283"/>
        </pc:sldMkLst>
        <pc:spChg chg="mod">
          <ac:chgData name="Himanshu Farkya" userId="318acdbe55207cd5" providerId="Windows Live" clId="Web-{F8C778EE-697D-42C7-A150-4A57986EA5D5}" dt="2020-10-22T18:28:56.404" v="372"/>
          <ac:spMkLst>
            <pc:docMk/>
            <pc:sldMk cId="1506031167" sldId="283"/>
            <ac:spMk id="2" creationId="{BBF02973-3AF4-4FB3-8E89-9C29DD699E5D}"/>
          </ac:spMkLst>
        </pc:spChg>
        <pc:spChg chg="ord">
          <ac:chgData name="Himanshu Farkya" userId="318acdbe55207cd5" providerId="Windows Live" clId="Web-{F8C778EE-697D-42C7-A150-4A57986EA5D5}" dt="2020-10-22T18:28:56.404" v="372"/>
          <ac:spMkLst>
            <pc:docMk/>
            <pc:sldMk cId="1506031167" sldId="283"/>
            <ac:spMk id="3" creationId="{5FF61180-D482-4727-A748-36C9A4277718}"/>
          </ac:spMkLst>
        </pc:spChg>
        <pc:spChg chg="mod">
          <ac:chgData name="Himanshu Farkya" userId="318acdbe55207cd5" providerId="Windows Live" clId="Web-{F8C778EE-697D-42C7-A150-4A57986EA5D5}" dt="2020-10-22T18:28:56.404" v="372"/>
          <ac:spMkLst>
            <pc:docMk/>
            <pc:sldMk cId="1506031167" sldId="283"/>
            <ac:spMk id="4" creationId="{0F509A2C-2220-471A-B324-D52B073E9DCC}"/>
          </ac:spMkLst>
        </pc:spChg>
        <pc:spChg chg="add">
          <ac:chgData name="Himanshu Farkya" userId="318acdbe55207cd5" providerId="Windows Live" clId="Web-{F8C778EE-697D-42C7-A150-4A57986EA5D5}" dt="2020-10-22T18:28:56.404" v="372"/>
          <ac:spMkLst>
            <pc:docMk/>
            <pc:sldMk cId="1506031167" sldId="283"/>
            <ac:spMk id="9" creationId="{0A46F010-D160-4609-8979-FFD8C1EA6C43}"/>
          </ac:spMkLst>
        </pc:spChg>
        <pc:spChg chg="add">
          <ac:chgData name="Himanshu Farkya" userId="318acdbe55207cd5" providerId="Windows Live" clId="Web-{F8C778EE-697D-42C7-A150-4A57986EA5D5}" dt="2020-10-22T18:28:56.404" v="372"/>
          <ac:spMkLst>
            <pc:docMk/>
            <pc:sldMk cId="1506031167" sldId="283"/>
            <ac:spMk id="11" creationId="{81B8C4F6-C3AC-4C94-8EC7-E4F7B7E9CDB6}"/>
          </ac:spMkLst>
        </pc:spChg>
        <pc:spChg chg="add">
          <ac:chgData name="Himanshu Farkya" userId="318acdbe55207cd5" providerId="Windows Live" clId="Web-{F8C778EE-697D-42C7-A150-4A57986EA5D5}" dt="2020-10-22T18:28:56.404" v="372"/>
          <ac:spMkLst>
            <pc:docMk/>
            <pc:sldMk cId="1506031167" sldId="283"/>
            <ac:spMk id="41" creationId="{91328346-8BAD-4616-B50B-5CFDA5648D6A}"/>
          </ac:spMkLst>
        </pc:spChg>
        <pc:grpChg chg="add">
          <ac:chgData name="Himanshu Farkya" userId="318acdbe55207cd5" providerId="Windows Live" clId="Web-{F8C778EE-697D-42C7-A150-4A57986EA5D5}" dt="2020-10-22T18:28:56.404" v="372"/>
          <ac:grpSpMkLst>
            <pc:docMk/>
            <pc:sldMk cId="1506031167" sldId="283"/>
            <ac:grpSpMk id="13" creationId="{0B789310-9859-4942-98C8-3D2F12AAAE73}"/>
          </ac:grpSpMkLst>
        </pc:grpChg>
        <pc:grpChg chg="add">
          <ac:chgData name="Himanshu Farkya" userId="318acdbe55207cd5" providerId="Windows Live" clId="Web-{F8C778EE-697D-42C7-A150-4A57986EA5D5}" dt="2020-10-22T18:28:56.404" v="372"/>
          <ac:grpSpMkLst>
            <pc:docMk/>
            <pc:sldMk cId="1506031167" sldId="283"/>
            <ac:grpSpMk id="27" creationId="{6F1CEC7A-E419-4950-AA57-B00546C29CAF}"/>
          </ac:grpSpMkLst>
        </pc:grpChg>
      </pc:sldChg>
      <pc:sldChg chg="modSp">
        <pc:chgData name="Himanshu Farkya" userId="318acdbe55207cd5" providerId="Windows Live" clId="Web-{F8C778EE-697D-42C7-A150-4A57986EA5D5}" dt="2020-10-22T17:46:04.089" v="29" actId="20577"/>
        <pc:sldMkLst>
          <pc:docMk/>
          <pc:sldMk cId="3179197769" sldId="291"/>
        </pc:sldMkLst>
        <pc:spChg chg="mod">
          <ac:chgData name="Himanshu Farkya" userId="318acdbe55207cd5" providerId="Windows Live" clId="Web-{F8C778EE-697D-42C7-A150-4A57986EA5D5}" dt="2020-10-22T17:42:35.619" v="24" actId="20577"/>
          <ac:spMkLst>
            <pc:docMk/>
            <pc:sldMk cId="3179197769" sldId="291"/>
            <ac:spMk id="4" creationId="{56CB5DB8-C67B-4633-975C-864704D909D8}"/>
          </ac:spMkLst>
        </pc:spChg>
        <pc:spChg chg="mod">
          <ac:chgData name="Himanshu Farkya" userId="318acdbe55207cd5" providerId="Windows Live" clId="Web-{F8C778EE-697D-42C7-A150-4A57986EA5D5}" dt="2020-10-22T17:46:04.089" v="29" actId="20577"/>
          <ac:spMkLst>
            <pc:docMk/>
            <pc:sldMk cId="3179197769" sldId="291"/>
            <ac:spMk id="6" creationId="{3A1CBDEA-6EF0-4754-9A6A-E7FA9158E0F4}"/>
          </ac:spMkLst>
        </pc:spChg>
      </pc:sldChg>
      <pc:sldChg chg="addSp delSp modSp">
        <pc:chgData name="Himanshu Farkya" userId="318acdbe55207cd5" providerId="Windows Live" clId="Web-{F8C778EE-697D-42C7-A150-4A57986EA5D5}" dt="2020-10-22T18:27:22.560" v="356"/>
        <pc:sldMkLst>
          <pc:docMk/>
          <pc:sldMk cId="112944284" sldId="292"/>
        </pc:sldMkLst>
        <pc:spChg chg="mod">
          <ac:chgData name="Himanshu Farkya" userId="318acdbe55207cd5" providerId="Windows Live" clId="Web-{F8C778EE-697D-42C7-A150-4A57986EA5D5}" dt="2020-10-22T18:27:22.466" v="355"/>
          <ac:spMkLst>
            <pc:docMk/>
            <pc:sldMk cId="112944284" sldId="292"/>
            <ac:spMk id="2" creationId="{406C822E-CA38-49A9-AF71-443D58C5FF79}"/>
          </ac:spMkLst>
        </pc:spChg>
        <pc:spChg chg="mod">
          <ac:chgData name="Himanshu Farkya" userId="318acdbe55207cd5" providerId="Windows Live" clId="Web-{F8C778EE-697D-42C7-A150-4A57986EA5D5}" dt="2020-10-22T18:03:48.784" v="47" actId="20577"/>
          <ac:spMkLst>
            <pc:docMk/>
            <pc:sldMk cId="112944284" sldId="292"/>
            <ac:spMk id="3" creationId="{78B21107-3BD3-4304-8A84-FF5B4202848A}"/>
          </ac:spMkLst>
        </pc:spChg>
        <pc:spChg chg="del">
          <ac:chgData name="Himanshu Farkya" userId="318acdbe55207cd5" providerId="Windows Live" clId="Web-{F8C778EE-697D-42C7-A150-4A57986EA5D5}" dt="2020-10-22T18:26:06.950" v="349"/>
          <ac:spMkLst>
            <pc:docMk/>
            <pc:sldMk cId="112944284" sldId="292"/>
            <ac:spMk id="9" creationId="{BF7E8610-2DF7-4AF0-B876-0F3B7882A6B7}"/>
          </ac:spMkLst>
        </pc:spChg>
        <pc:spChg chg="del">
          <ac:chgData name="Himanshu Farkya" userId="318acdbe55207cd5" providerId="Windows Live" clId="Web-{F8C778EE-697D-42C7-A150-4A57986EA5D5}" dt="2020-10-22T18:26:06.950" v="349"/>
          <ac:spMkLst>
            <pc:docMk/>
            <pc:sldMk cId="112944284" sldId="292"/>
            <ac:spMk id="11" creationId="{C1C8C023-62A6-4DA0-8DF4-3F4EA94090DE}"/>
          </ac:spMkLst>
        </pc:spChg>
        <pc:spChg chg="del">
          <ac:chgData name="Himanshu Farkya" userId="318acdbe55207cd5" providerId="Windows Live" clId="Web-{F8C778EE-697D-42C7-A150-4A57986EA5D5}" dt="2020-10-22T18:26:06.950" v="349"/>
          <ac:spMkLst>
            <pc:docMk/>
            <pc:sldMk cId="112944284" sldId="292"/>
            <ac:spMk id="13" creationId="{26B9FE07-322E-43FB-8707-C9826BD903EB}"/>
          </ac:spMkLst>
        </pc:spChg>
        <pc:spChg chg="add del">
          <ac:chgData name="Himanshu Farkya" userId="318acdbe55207cd5" providerId="Windows Live" clId="Web-{F8C778EE-697D-42C7-A150-4A57986EA5D5}" dt="2020-10-22T18:27:22.560" v="356"/>
          <ac:spMkLst>
            <pc:docMk/>
            <pc:sldMk cId="112944284" sldId="292"/>
            <ac:spMk id="18" creationId="{A3D9AEEE-1CCD-43C0-BA3E-16D60A6E23C0}"/>
          </ac:spMkLst>
        </pc:spChg>
        <pc:spChg chg="add del">
          <ac:chgData name="Himanshu Farkya" userId="318acdbe55207cd5" providerId="Windows Live" clId="Web-{F8C778EE-697D-42C7-A150-4A57986EA5D5}" dt="2020-10-22T18:27:22.560" v="356"/>
          <ac:spMkLst>
            <pc:docMk/>
            <pc:sldMk cId="112944284" sldId="292"/>
            <ac:spMk id="20" creationId="{60F880A6-33D3-4EEC-A780-B73559B9F24C}"/>
          </ac:spMkLst>
        </pc:spChg>
        <pc:spChg chg="add del">
          <ac:chgData name="Himanshu Farkya" userId="318acdbe55207cd5" providerId="Windows Live" clId="Web-{F8C778EE-697D-42C7-A150-4A57986EA5D5}" dt="2020-10-22T18:27:22.560" v="356"/>
          <ac:spMkLst>
            <pc:docMk/>
            <pc:sldMk cId="112944284" sldId="292"/>
            <ac:spMk id="22" creationId="{2C6246ED-0535-4496-A8F6-1E80CC4EB853}"/>
          </ac:spMkLst>
        </pc:spChg>
        <pc:spChg chg="add del">
          <ac:chgData name="Himanshu Farkya" userId="318acdbe55207cd5" providerId="Windows Live" clId="Web-{F8C778EE-697D-42C7-A150-4A57986EA5D5}" dt="2020-10-22T18:27:10.169" v="353"/>
          <ac:spMkLst>
            <pc:docMk/>
            <pc:sldMk cId="112944284" sldId="292"/>
            <ac:spMk id="24" creationId="{A3D9AEEE-1CCD-43C0-BA3E-16D60A6E23C0}"/>
          </ac:spMkLst>
        </pc:spChg>
        <pc:spChg chg="add del">
          <ac:chgData name="Himanshu Farkya" userId="318acdbe55207cd5" providerId="Windows Live" clId="Web-{F8C778EE-697D-42C7-A150-4A57986EA5D5}" dt="2020-10-22T18:27:10.169" v="353"/>
          <ac:spMkLst>
            <pc:docMk/>
            <pc:sldMk cId="112944284" sldId="292"/>
            <ac:spMk id="25" creationId="{60F880A6-33D3-4EEC-A780-B73559B9F24C}"/>
          </ac:spMkLst>
        </pc:spChg>
        <pc:spChg chg="add del">
          <ac:chgData name="Himanshu Farkya" userId="318acdbe55207cd5" providerId="Windows Live" clId="Web-{F8C778EE-697D-42C7-A150-4A57986EA5D5}" dt="2020-10-22T18:26:51.544" v="351"/>
          <ac:spMkLst>
            <pc:docMk/>
            <pc:sldMk cId="112944284" sldId="292"/>
            <ac:spMk id="27" creationId="{175CD74B-9CE8-4F20-A3E4-A22A7F036042}"/>
          </ac:spMkLst>
        </pc:spChg>
        <pc:spChg chg="add del">
          <ac:chgData name="Himanshu Farkya" userId="318acdbe55207cd5" providerId="Windows Live" clId="Web-{F8C778EE-697D-42C7-A150-4A57986EA5D5}" dt="2020-10-22T18:27:10.169" v="353"/>
          <ac:spMkLst>
            <pc:docMk/>
            <pc:sldMk cId="112944284" sldId="292"/>
            <ac:spMk id="28" creationId="{2C6246ED-0535-4496-A8F6-1E80CC4EB853}"/>
          </ac:spMkLst>
        </pc:spChg>
        <pc:spChg chg="add del">
          <ac:chgData name="Himanshu Farkya" userId="318acdbe55207cd5" providerId="Windows Live" clId="Web-{F8C778EE-697D-42C7-A150-4A57986EA5D5}" dt="2020-10-22T18:26:51.544" v="351"/>
          <ac:spMkLst>
            <pc:docMk/>
            <pc:sldMk cId="112944284" sldId="292"/>
            <ac:spMk id="29" creationId="{99C44665-BECF-4482-A00C-E4BE2A87DC7B}"/>
          </ac:spMkLst>
        </pc:spChg>
        <pc:spChg chg="add">
          <ac:chgData name="Himanshu Farkya" userId="318acdbe55207cd5" providerId="Windows Live" clId="Web-{F8C778EE-697D-42C7-A150-4A57986EA5D5}" dt="2020-10-22T18:27:22.560" v="356"/>
          <ac:spMkLst>
            <pc:docMk/>
            <pc:sldMk cId="112944284" sldId="292"/>
            <ac:spMk id="30" creationId="{A3D9AEEE-1CCD-43C0-BA3E-16D60A6E23C0}"/>
          </ac:spMkLst>
        </pc:spChg>
        <pc:spChg chg="add del">
          <ac:chgData name="Himanshu Farkya" userId="318acdbe55207cd5" providerId="Windows Live" clId="Web-{F8C778EE-697D-42C7-A150-4A57986EA5D5}" dt="2020-10-22T18:26:51.544" v="351"/>
          <ac:spMkLst>
            <pc:docMk/>
            <pc:sldMk cId="112944284" sldId="292"/>
            <ac:spMk id="31" creationId="{20398C1D-D011-4BA8-AC81-E829677B87FF}"/>
          </ac:spMkLst>
        </pc:spChg>
        <pc:spChg chg="add">
          <ac:chgData name="Himanshu Farkya" userId="318acdbe55207cd5" providerId="Windows Live" clId="Web-{F8C778EE-697D-42C7-A150-4A57986EA5D5}" dt="2020-10-22T18:27:22.560" v="356"/>
          <ac:spMkLst>
            <pc:docMk/>
            <pc:sldMk cId="112944284" sldId="292"/>
            <ac:spMk id="32" creationId="{60F880A6-33D3-4EEC-A780-B73559B9F24C}"/>
          </ac:spMkLst>
        </pc:spChg>
        <pc:spChg chg="add">
          <ac:chgData name="Himanshu Farkya" userId="318acdbe55207cd5" providerId="Windows Live" clId="Web-{F8C778EE-697D-42C7-A150-4A57986EA5D5}" dt="2020-10-22T18:27:22.560" v="356"/>
          <ac:spMkLst>
            <pc:docMk/>
            <pc:sldMk cId="112944284" sldId="292"/>
            <ac:spMk id="33" creationId="{2C6246ED-0535-4496-A8F6-1E80CC4EB853}"/>
          </ac:spMkLst>
        </pc:spChg>
        <pc:spChg chg="add del">
          <ac:chgData name="Himanshu Farkya" userId="318acdbe55207cd5" providerId="Windows Live" clId="Web-{F8C778EE-697D-42C7-A150-4A57986EA5D5}" dt="2020-10-22T18:27:22.466" v="355"/>
          <ac:spMkLst>
            <pc:docMk/>
            <pc:sldMk cId="112944284" sldId="292"/>
            <ac:spMk id="42" creationId="{F7E42047-F7E7-4687-BBE0-D4BDC8E77BB1}"/>
          </ac:spMkLst>
        </pc:spChg>
        <pc:spChg chg="add del">
          <ac:chgData name="Himanshu Farkya" userId="318acdbe55207cd5" providerId="Windows Live" clId="Web-{F8C778EE-697D-42C7-A150-4A57986EA5D5}" dt="2020-10-22T18:27:22.466" v="355"/>
          <ac:spMkLst>
            <pc:docMk/>
            <pc:sldMk cId="112944284" sldId="292"/>
            <ac:spMk id="57" creationId="{2C509E7A-337A-4664-BEC2-03F9BCA0A463}"/>
          </ac:spMkLst>
        </pc:spChg>
        <pc:spChg chg="add del">
          <ac:chgData name="Himanshu Farkya" userId="318acdbe55207cd5" providerId="Windows Live" clId="Web-{F8C778EE-697D-42C7-A150-4A57986EA5D5}" dt="2020-10-22T18:27:22.466" v="355"/>
          <ac:spMkLst>
            <pc:docMk/>
            <pc:sldMk cId="112944284" sldId="292"/>
            <ac:spMk id="59" creationId="{D9AB99AB-E300-4B19-97C3-9A12EA3C7BDA}"/>
          </ac:spMkLst>
        </pc:spChg>
        <pc:grpChg chg="add del">
          <ac:chgData name="Himanshu Farkya" userId="318acdbe55207cd5" providerId="Windows Live" clId="Web-{F8C778EE-697D-42C7-A150-4A57986EA5D5}" dt="2020-10-22T18:27:22.466" v="355"/>
          <ac:grpSpMkLst>
            <pc:docMk/>
            <pc:sldMk cId="112944284" sldId="292"/>
            <ac:grpSpMk id="43" creationId="{70EDA856-A216-4EEC-9AB6-A59FFC703612}"/>
          </ac:grpSpMkLst>
        </pc:grpChg>
        <pc:grpChg chg="add del">
          <ac:chgData name="Himanshu Farkya" userId="318acdbe55207cd5" providerId="Windows Live" clId="Web-{F8C778EE-697D-42C7-A150-4A57986EA5D5}" dt="2020-10-22T18:27:22.466" v="355"/>
          <ac:grpSpMkLst>
            <pc:docMk/>
            <pc:sldMk cId="112944284" sldId="292"/>
            <ac:grpSpMk id="56" creationId="{8D6F839A-C8D9-4FBC-8EFD-9E56D12F4CD0}"/>
          </ac:grpSpMkLst>
        </pc:grpChg>
        <pc:graphicFrameChg chg="mod modGraphic">
          <ac:chgData name="Himanshu Farkya" userId="318acdbe55207cd5" providerId="Windows Live" clId="Web-{F8C778EE-697D-42C7-A150-4A57986EA5D5}" dt="2020-10-22T18:27:22.560" v="356"/>
          <ac:graphicFrameMkLst>
            <pc:docMk/>
            <pc:sldMk cId="112944284" sldId="292"/>
            <ac:graphicFrameMk id="7" creationId="{440C8DB5-9469-41D6-97AE-D1E0A629F615}"/>
          </ac:graphicFrameMkLst>
        </pc:graphicFrameChg>
      </pc:sldChg>
      <pc:sldChg chg="del">
        <pc:chgData name="Himanshu Farkya" userId="318acdbe55207cd5" providerId="Windows Live" clId="Web-{F8C778EE-697D-42C7-A150-4A57986EA5D5}" dt="2020-10-22T17:07:24.432" v="6"/>
        <pc:sldMkLst>
          <pc:docMk/>
          <pc:sldMk cId="393020103" sldId="293"/>
        </pc:sldMkLst>
      </pc:sldChg>
      <pc:sldChg chg="modSp">
        <pc:chgData name="Himanshu Farkya" userId="318acdbe55207cd5" providerId="Windows Live" clId="Web-{F8C778EE-697D-42C7-A150-4A57986EA5D5}" dt="2020-10-22T16:10:28.091" v="3" actId="1076"/>
        <pc:sldMkLst>
          <pc:docMk/>
          <pc:sldMk cId="966735862" sldId="294"/>
        </pc:sldMkLst>
        <pc:picChg chg="mod">
          <ac:chgData name="Himanshu Farkya" userId="318acdbe55207cd5" providerId="Windows Live" clId="Web-{F8C778EE-697D-42C7-A150-4A57986EA5D5}" dt="2020-10-22T16:10:28.091" v="3" actId="1076"/>
          <ac:picMkLst>
            <pc:docMk/>
            <pc:sldMk cId="966735862" sldId="294"/>
            <ac:picMk id="3" creationId="{26486088-7750-4979-AF30-F508DAB80D53}"/>
          </ac:picMkLst>
        </pc:picChg>
      </pc:sldChg>
      <pc:sldChg chg="del">
        <pc:chgData name="Himanshu Farkya" userId="318acdbe55207cd5" providerId="Windows Live" clId="Web-{F8C778EE-697D-42C7-A150-4A57986EA5D5}" dt="2020-10-22T18:29:48.967" v="374"/>
        <pc:sldMkLst>
          <pc:docMk/>
          <pc:sldMk cId="3890855243" sldId="295"/>
        </pc:sldMkLst>
      </pc:sldChg>
    </pc:docChg>
  </pc:docChgLst>
  <pc:docChgLst>
    <pc:chgData name="Himanshu Farkya" userId="318acdbe55207cd5" providerId="Windows Live" clId="Web-{A636392C-601D-4B11-BDDC-D6E4F68ED90C}"/>
    <pc:docChg chg="modSld sldOrd modSection">
      <pc:chgData name="Himanshu Farkya" userId="318acdbe55207cd5" providerId="Windows Live" clId="Web-{A636392C-601D-4B11-BDDC-D6E4F68ED90C}" dt="2020-10-19T18:34:08.251" v="414" actId="1076"/>
      <pc:docMkLst>
        <pc:docMk/>
      </pc:docMkLst>
      <pc:sldChg chg="addSp modSp mod setBg">
        <pc:chgData name="Himanshu Farkya" userId="318acdbe55207cd5" providerId="Windows Live" clId="Web-{A636392C-601D-4B11-BDDC-D6E4F68ED90C}" dt="2020-10-19T17:22:20.925" v="6"/>
        <pc:sldMkLst>
          <pc:docMk/>
          <pc:sldMk cId="273689443" sldId="256"/>
        </pc:sldMkLst>
        <pc:spChg chg="mod">
          <ac:chgData name="Himanshu Farkya" userId="318acdbe55207cd5" providerId="Windows Live" clId="Web-{A636392C-601D-4B11-BDDC-D6E4F68ED90C}" dt="2020-10-19T17:22:20.925" v="6"/>
          <ac:spMkLst>
            <pc:docMk/>
            <pc:sldMk cId="273689443" sldId="256"/>
            <ac:spMk id="2" creationId="{94BBA3B5-D7D1-4DBB-A9D2-B657A5B8FB29}"/>
          </ac:spMkLst>
        </pc:spChg>
        <pc:spChg chg="mod">
          <ac:chgData name="Himanshu Farkya" userId="318acdbe55207cd5" providerId="Windows Live" clId="Web-{A636392C-601D-4B11-BDDC-D6E4F68ED90C}" dt="2020-10-19T17:22:20.925" v="6"/>
          <ac:spMkLst>
            <pc:docMk/>
            <pc:sldMk cId="273689443" sldId="256"/>
            <ac:spMk id="3" creationId="{086F8655-E0C7-435B-9420-A594EC2B7EAA}"/>
          </ac:spMkLst>
        </pc:spChg>
        <pc:spChg chg="add">
          <ac:chgData name="Himanshu Farkya" userId="318acdbe55207cd5" providerId="Windows Live" clId="Web-{A636392C-601D-4B11-BDDC-D6E4F68ED90C}" dt="2020-10-19T17:22:20.925" v="6"/>
          <ac:spMkLst>
            <pc:docMk/>
            <pc:sldMk cId="273689443" sldId="256"/>
            <ac:spMk id="8" creationId="{F81819F9-8CAC-4A6C-8F06-0482027F9736}"/>
          </ac:spMkLst>
        </pc:spChg>
        <pc:spChg chg="add">
          <ac:chgData name="Himanshu Farkya" userId="318acdbe55207cd5" providerId="Windows Live" clId="Web-{A636392C-601D-4B11-BDDC-D6E4F68ED90C}" dt="2020-10-19T17:22:20.925" v="6"/>
          <ac:spMkLst>
            <pc:docMk/>
            <pc:sldMk cId="273689443" sldId="256"/>
            <ac:spMk id="10" creationId="{4A98CC08-AEC2-4E8F-8F52-0F5C6372DB4F}"/>
          </ac:spMkLst>
        </pc:spChg>
        <pc:spChg chg="add">
          <ac:chgData name="Himanshu Farkya" userId="318acdbe55207cd5" providerId="Windows Live" clId="Web-{A636392C-601D-4B11-BDDC-D6E4F68ED90C}" dt="2020-10-19T17:22:20.925" v="6"/>
          <ac:spMkLst>
            <pc:docMk/>
            <pc:sldMk cId="273689443" sldId="256"/>
            <ac:spMk id="40" creationId="{1310EFE2-B91D-47E7-B117-C2A802800A7C}"/>
          </ac:spMkLst>
        </pc:spChg>
        <pc:grpChg chg="add">
          <ac:chgData name="Himanshu Farkya" userId="318acdbe55207cd5" providerId="Windows Live" clId="Web-{A636392C-601D-4B11-BDDC-D6E4F68ED90C}" dt="2020-10-19T17:22:20.925" v="6"/>
          <ac:grpSpMkLst>
            <pc:docMk/>
            <pc:sldMk cId="273689443" sldId="256"/>
            <ac:grpSpMk id="12" creationId="{5D1545E6-EB3C-4478-A661-A2CA963F129C}"/>
          </ac:grpSpMkLst>
        </pc:grpChg>
        <pc:grpChg chg="add">
          <ac:chgData name="Himanshu Farkya" userId="318acdbe55207cd5" providerId="Windows Live" clId="Web-{A636392C-601D-4B11-BDDC-D6E4F68ED90C}" dt="2020-10-19T17:22:20.925" v="6"/>
          <ac:grpSpMkLst>
            <pc:docMk/>
            <pc:sldMk cId="273689443" sldId="256"/>
            <ac:grpSpMk id="26" creationId="{40A75861-F6C5-44A9-B161-B03701CBDE0C}"/>
          </ac:grpSpMkLst>
        </pc:grpChg>
      </pc:sldChg>
      <pc:sldChg chg="addSp delSp modSp mod setBg setClrOvrMap">
        <pc:chgData name="Himanshu Farkya" userId="318acdbe55207cd5" providerId="Windows Live" clId="Web-{A636392C-601D-4B11-BDDC-D6E4F68ED90C}" dt="2020-10-19T18:27:32.563" v="391" actId="20577"/>
        <pc:sldMkLst>
          <pc:docMk/>
          <pc:sldMk cId="3898118163" sldId="257"/>
        </pc:sldMkLst>
        <pc:spChg chg="mod">
          <ac:chgData name="Himanshu Farkya" userId="318acdbe55207cd5" providerId="Windows Live" clId="Web-{A636392C-601D-4B11-BDDC-D6E4F68ED90C}" dt="2020-10-19T17:51:40.851" v="143"/>
          <ac:spMkLst>
            <pc:docMk/>
            <pc:sldMk cId="3898118163" sldId="257"/>
            <ac:spMk id="2" creationId="{A6341E2F-069B-4F2A-BFB5-5262124D8C48}"/>
          </ac:spMkLst>
        </pc:spChg>
        <pc:spChg chg="mod">
          <ac:chgData name="Himanshu Farkya" userId="318acdbe55207cd5" providerId="Windows Live" clId="Web-{A636392C-601D-4B11-BDDC-D6E4F68ED90C}" dt="2020-10-19T18:27:32.563" v="391" actId="20577"/>
          <ac:spMkLst>
            <pc:docMk/>
            <pc:sldMk cId="3898118163" sldId="257"/>
            <ac:spMk id="3" creationId="{C4D4419C-D51E-4DF4-A824-4ED34373C538}"/>
          </ac:spMkLst>
        </pc:spChg>
        <pc:spChg chg="add del">
          <ac:chgData name="Himanshu Farkya" userId="318acdbe55207cd5" providerId="Windows Live" clId="Web-{A636392C-601D-4B11-BDDC-D6E4F68ED90C}" dt="2020-10-19T17:51:40.867" v="144"/>
          <ac:spMkLst>
            <pc:docMk/>
            <pc:sldMk cId="3898118163" sldId="257"/>
            <ac:spMk id="5" creationId="{0A46F010-D160-4609-8979-FFD8C1EA6C43}"/>
          </ac:spMkLst>
        </pc:spChg>
        <pc:spChg chg="add del">
          <ac:chgData name="Himanshu Farkya" userId="318acdbe55207cd5" providerId="Windows Live" clId="Web-{A636392C-601D-4B11-BDDC-D6E4F68ED90C}" dt="2020-10-19T17:51:40.867" v="144"/>
          <ac:spMkLst>
            <pc:docMk/>
            <pc:sldMk cId="3898118163" sldId="257"/>
            <ac:spMk id="6" creationId="{81B8C4F6-C3AC-4C94-8EC7-E4F7B7E9CDB6}"/>
          </ac:spMkLst>
        </pc:spChg>
        <pc:spChg chg="add del">
          <ac:chgData name="Himanshu Farkya" userId="318acdbe55207cd5" providerId="Windows Live" clId="Web-{A636392C-601D-4B11-BDDC-D6E4F68ED90C}" dt="2020-10-19T17:23:07.648" v="8"/>
          <ac:spMkLst>
            <pc:docMk/>
            <pc:sldMk cId="3898118163" sldId="257"/>
            <ac:spMk id="8" creationId="{19FE08D8-CEA0-461E-870A-02CD15D9B9D2}"/>
          </ac:spMkLst>
        </pc:spChg>
        <pc:spChg chg="add del">
          <ac:chgData name="Himanshu Farkya" userId="318acdbe55207cd5" providerId="Windows Live" clId="Web-{A636392C-601D-4B11-BDDC-D6E4F68ED90C}" dt="2020-10-19T17:23:07.648" v="8"/>
          <ac:spMkLst>
            <pc:docMk/>
            <pc:sldMk cId="3898118163" sldId="257"/>
            <ac:spMk id="10" creationId="{2B982904-A46E-41DF-BA98-61E2300C7DCB}"/>
          </ac:spMkLst>
        </pc:spChg>
        <pc:spChg chg="add del">
          <ac:chgData name="Himanshu Farkya" userId="318acdbe55207cd5" providerId="Windows Live" clId="Web-{A636392C-601D-4B11-BDDC-D6E4F68ED90C}" dt="2020-10-19T17:23:07.648" v="8"/>
          <ac:spMkLst>
            <pc:docMk/>
            <pc:sldMk cId="3898118163" sldId="257"/>
            <ac:spMk id="12" creationId="{27018161-547E-48F7-A0D9-272C9EA5B379}"/>
          </ac:spMkLst>
        </pc:spChg>
        <pc:spChg chg="add del">
          <ac:chgData name="Himanshu Farkya" userId="318acdbe55207cd5" providerId="Windows Live" clId="Web-{A636392C-601D-4B11-BDDC-D6E4F68ED90C}" dt="2020-10-19T17:51:40.867" v="144"/>
          <ac:spMkLst>
            <pc:docMk/>
            <pc:sldMk cId="3898118163" sldId="257"/>
            <ac:spMk id="40" creationId="{91328346-8BAD-4616-B50B-5CFDA5648D6A}"/>
          </ac:spMkLst>
        </pc:spChg>
        <pc:spChg chg="add del">
          <ac:chgData name="Himanshu Farkya" userId="318acdbe55207cd5" providerId="Windows Live" clId="Web-{A636392C-601D-4B11-BDDC-D6E4F68ED90C}" dt="2020-10-19T17:51:38.492" v="141"/>
          <ac:spMkLst>
            <pc:docMk/>
            <pc:sldMk cId="3898118163" sldId="257"/>
            <ac:spMk id="42" creationId="{3A3C2D7E-3F2E-404E-9B30-CB12DC972D50}"/>
          </ac:spMkLst>
        </pc:spChg>
        <pc:spChg chg="add del">
          <ac:chgData name="Himanshu Farkya" userId="318acdbe55207cd5" providerId="Windows Live" clId="Web-{A636392C-601D-4B11-BDDC-D6E4F68ED90C}" dt="2020-10-19T17:51:38.492" v="141"/>
          <ac:spMkLst>
            <pc:docMk/>
            <pc:sldMk cId="3898118163" sldId="257"/>
            <ac:spMk id="43" creationId="{F1F7FD00-BF97-4325-B7C2-E451F20840A7}"/>
          </ac:spMkLst>
        </pc:spChg>
        <pc:spChg chg="add del">
          <ac:chgData name="Himanshu Farkya" userId="318acdbe55207cd5" providerId="Windows Live" clId="Web-{A636392C-601D-4B11-BDDC-D6E4F68ED90C}" dt="2020-10-19T17:51:40.851" v="143"/>
          <ac:spMkLst>
            <pc:docMk/>
            <pc:sldMk cId="3898118163" sldId="257"/>
            <ac:spMk id="44" creationId="{19FE08D8-CEA0-461E-870A-02CD15D9B9D2}"/>
          </ac:spMkLst>
        </pc:spChg>
        <pc:spChg chg="add del">
          <ac:chgData name="Himanshu Farkya" userId="318acdbe55207cd5" providerId="Windows Live" clId="Web-{A636392C-601D-4B11-BDDC-D6E4F68ED90C}" dt="2020-10-19T17:51:35.180" v="139"/>
          <ac:spMkLst>
            <pc:docMk/>
            <pc:sldMk cId="3898118163" sldId="257"/>
            <ac:spMk id="45" creationId="{66AFD431-09B7-42CA-BF39-9FE5DBE53797}"/>
          </ac:spMkLst>
        </pc:spChg>
        <pc:spChg chg="add del">
          <ac:chgData name="Himanshu Farkya" userId="318acdbe55207cd5" providerId="Windows Live" clId="Web-{A636392C-601D-4B11-BDDC-D6E4F68ED90C}" dt="2020-10-19T17:51:40.851" v="143"/>
          <ac:spMkLst>
            <pc:docMk/>
            <pc:sldMk cId="3898118163" sldId="257"/>
            <ac:spMk id="46" creationId="{2B982904-A46E-41DF-BA98-61E2300C7DCB}"/>
          </ac:spMkLst>
        </pc:spChg>
        <pc:spChg chg="add del">
          <ac:chgData name="Himanshu Farkya" userId="318acdbe55207cd5" providerId="Windows Live" clId="Web-{A636392C-601D-4B11-BDDC-D6E4F68ED90C}" dt="2020-10-19T17:51:40.851" v="143"/>
          <ac:spMkLst>
            <pc:docMk/>
            <pc:sldMk cId="3898118163" sldId="257"/>
            <ac:spMk id="48" creationId="{27018161-547E-48F7-A0D9-272C9EA5B379}"/>
          </ac:spMkLst>
        </pc:spChg>
        <pc:spChg chg="add del">
          <ac:chgData name="Himanshu Farkya" userId="318acdbe55207cd5" providerId="Windows Live" clId="Web-{A636392C-601D-4B11-BDDC-D6E4F68ED90C}" dt="2020-10-19T17:51:38.492" v="141"/>
          <ac:spMkLst>
            <pc:docMk/>
            <pc:sldMk cId="3898118163" sldId="257"/>
            <ac:spMk id="49" creationId="{179B5294-DA4E-4926-B14A-DD6E07A12F67}"/>
          </ac:spMkLst>
        </pc:spChg>
        <pc:spChg chg="add del">
          <ac:chgData name="Himanshu Farkya" userId="318acdbe55207cd5" providerId="Windows Live" clId="Web-{A636392C-601D-4B11-BDDC-D6E4F68ED90C}" dt="2020-10-19T17:51:35.180" v="139"/>
          <ac:spMkLst>
            <pc:docMk/>
            <pc:sldMk cId="3898118163" sldId="257"/>
            <ac:spMk id="61" creationId="{E7D63BAB-D0DB-4F66-92F9-4D2E0A2E5A47}"/>
          </ac:spMkLst>
        </pc:spChg>
        <pc:spChg chg="add">
          <ac:chgData name="Himanshu Farkya" userId="318acdbe55207cd5" providerId="Windows Live" clId="Web-{A636392C-601D-4B11-BDDC-D6E4F68ED90C}" dt="2020-10-19T17:51:40.867" v="144"/>
          <ac:spMkLst>
            <pc:docMk/>
            <pc:sldMk cId="3898118163" sldId="257"/>
            <ac:spMk id="62" creationId="{0A46F010-D160-4609-8979-FFD8C1EA6C43}"/>
          </ac:spMkLst>
        </pc:spChg>
        <pc:spChg chg="add">
          <ac:chgData name="Himanshu Farkya" userId="318acdbe55207cd5" providerId="Windows Live" clId="Web-{A636392C-601D-4B11-BDDC-D6E4F68ED90C}" dt="2020-10-19T17:51:40.867" v="144"/>
          <ac:spMkLst>
            <pc:docMk/>
            <pc:sldMk cId="3898118163" sldId="257"/>
            <ac:spMk id="76" creationId="{81B8C4F6-C3AC-4C94-8EC7-E4F7B7E9CDB6}"/>
          </ac:spMkLst>
        </pc:spChg>
        <pc:spChg chg="add">
          <ac:chgData name="Himanshu Farkya" userId="318acdbe55207cd5" providerId="Windows Live" clId="Web-{A636392C-601D-4B11-BDDC-D6E4F68ED90C}" dt="2020-10-19T17:51:40.867" v="144"/>
          <ac:spMkLst>
            <pc:docMk/>
            <pc:sldMk cId="3898118163" sldId="257"/>
            <ac:spMk id="77" creationId="{91328346-8BAD-4616-B50B-5CFDA5648D6A}"/>
          </ac:spMkLst>
        </pc:spChg>
        <pc:grpChg chg="add del">
          <ac:chgData name="Himanshu Farkya" userId="318acdbe55207cd5" providerId="Windows Live" clId="Web-{A636392C-601D-4B11-BDDC-D6E4F68ED90C}" dt="2020-10-19T17:51:40.867" v="144"/>
          <ac:grpSpMkLst>
            <pc:docMk/>
            <pc:sldMk cId="3898118163" sldId="257"/>
            <ac:grpSpMk id="7" creationId="{0B789310-9859-4942-98C8-3D2F12AAAE73}"/>
          </ac:grpSpMkLst>
        </pc:grpChg>
        <pc:grpChg chg="add del">
          <ac:chgData name="Himanshu Farkya" userId="318acdbe55207cd5" providerId="Windows Live" clId="Web-{A636392C-601D-4B11-BDDC-D6E4F68ED90C}" dt="2020-10-19T17:51:40.867" v="144"/>
          <ac:grpSpMkLst>
            <pc:docMk/>
            <pc:sldMk cId="3898118163" sldId="257"/>
            <ac:grpSpMk id="26" creationId="{6F1CEC7A-E419-4950-AA57-B00546C29CAF}"/>
          </ac:grpSpMkLst>
        </pc:grpChg>
        <pc:grpChg chg="add del">
          <ac:chgData name="Himanshu Farkya" userId="318acdbe55207cd5" providerId="Windows Live" clId="Web-{A636392C-601D-4B11-BDDC-D6E4F68ED90C}" dt="2020-10-19T17:51:35.180" v="139"/>
          <ac:grpSpMkLst>
            <pc:docMk/>
            <pc:sldMk cId="3898118163" sldId="257"/>
            <ac:grpSpMk id="47" creationId="{9711C96E-3D2D-48C8-AAB9-C1CB02D1D51C}"/>
          </ac:grpSpMkLst>
        </pc:grpChg>
        <pc:grpChg chg="add">
          <ac:chgData name="Himanshu Farkya" userId="318acdbe55207cd5" providerId="Windows Live" clId="Web-{A636392C-601D-4B11-BDDC-D6E4F68ED90C}" dt="2020-10-19T17:51:40.867" v="144"/>
          <ac:grpSpMkLst>
            <pc:docMk/>
            <pc:sldMk cId="3898118163" sldId="257"/>
            <ac:grpSpMk id="63" creationId="{6F1CEC7A-E419-4950-AA57-B00546C29CAF}"/>
          </ac:grpSpMkLst>
        </pc:grpChg>
        <pc:grpChg chg="add">
          <ac:chgData name="Himanshu Farkya" userId="318acdbe55207cd5" providerId="Windows Live" clId="Web-{A636392C-601D-4B11-BDDC-D6E4F68ED90C}" dt="2020-10-19T17:51:40.867" v="144"/>
          <ac:grpSpMkLst>
            <pc:docMk/>
            <pc:sldMk cId="3898118163" sldId="257"/>
            <ac:grpSpMk id="78" creationId="{0B789310-9859-4942-98C8-3D2F12AAAE73}"/>
          </ac:grpSpMkLst>
        </pc:grpChg>
      </pc:sldChg>
      <pc:sldChg chg="addSp modSp mod setBg">
        <pc:chgData name="Himanshu Farkya" userId="318acdbe55207cd5" providerId="Windows Live" clId="Web-{A636392C-601D-4B11-BDDC-D6E4F68ED90C}" dt="2020-10-19T18:27:32.172" v="389" actId="20577"/>
        <pc:sldMkLst>
          <pc:docMk/>
          <pc:sldMk cId="2908735149" sldId="258"/>
        </pc:sldMkLst>
        <pc:spChg chg="mod">
          <ac:chgData name="Himanshu Farkya" userId="318acdbe55207cd5" providerId="Windows Live" clId="Web-{A636392C-601D-4B11-BDDC-D6E4F68ED90C}" dt="2020-10-19T17:23:19.289" v="10"/>
          <ac:spMkLst>
            <pc:docMk/>
            <pc:sldMk cId="2908735149" sldId="258"/>
            <ac:spMk id="2" creationId="{42F8FB94-0C87-4EB7-88BD-80AE98958B13}"/>
          </ac:spMkLst>
        </pc:spChg>
        <pc:spChg chg="mod">
          <ac:chgData name="Himanshu Farkya" userId="318acdbe55207cd5" providerId="Windows Live" clId="Web-{A636392C-601D-4B11-BDDC-D6E4F68ED90C}" dt="2020-10-19T18:27:32.172" v="389" actId="20577"/>
          <ac:spMkLst>
            <pc:docMk/>
            <pc:sldMk cId="2908735149" sldId="258"/>
            <ac:spMk id="3" creationId="{FE0D07F4-A9A1-4D85-9CEF-FAC223D50129}"/>
          </ac:spMkLst>
        </pc:spChg>
        <pc:spChg chg="add">
          <ac:chgData name="Himanshu Farkya" userId="318acdbe55207cd5" providerId="Windows Live" clId="Web-{A636392C-601D-4B11-BDDC-D6E4F68ED90C}" dt="2020-10-19T17:23:19.289" v="10"/>
          <ac:spMkLst>
            <pc:docMk/>
            <pc:sldMk cId="2908735149" sldId="258"/>
            <ac:spMk id="8" creationId="{0A46F010-D160-4609-8979-FFD8C1EA6C43}"/>
          </ac:spMkLst>
        </pc:spChg>
        <pc:spChg chg="add">
          <ac:chgData name="Himanshu Farkya" userId="318acdbe55207cd5" providerId="Windows Live" clId="Web-{A636392C-601D-4B11-BDDC-D6E4F68ED90C}" dt="2020-10-19T17:23:19.289" v="10"/>
          <ac:spMkLst>
            <pc:docMk/>
            <pc:sldMk cId="2908735149" sldId="258"/>
            <ac:spMk id="10" creationId="{81B8C4F6-C3AC-4C94-8EC7-E4F7B7E9CDB6}"/>
          </ac:spMkLst>
        </pc:spChg>
        <pc:spChg chg="add">
          <ac:chgData name="Himanshu Farkya" userId="318acdbe55207cd5" providerId="Windows Live" clId="Web-{A636392C-601D-4B11-BDDC-D6E4F68ED90C}" dt="2020-10-19T17:23:19.289" v="10"/>
          <ac:spMkLst>
            <pc:docMk/>
            <pc:sldMk cId="2908735149" sldId="258"/>
            <ac:spMk id="40" creationId="{91328346-8BAD-4616-B50B-5CFDA5648D6A}"/>
          </ac:spMkLst>
        </pc:spChg>
        <pc:grpChg chg="add">
          <ac:chgData name="Himanshu Farkya" userId="318acdbe55207cd5" providerId="Windows Live" clId="Web-{A636392C-601D-4B11-BDDC-D6E4F68ED90C}" dt="2020-10-19T17:23:19.289" v="10"/>
          <ac:grpSpMkLst>
            <pc:docMk/>
            <pc:sldMk cId="2908735149" sldId="258"/>
            <ac:grpSpMk id="12" creationId="{0B789310-9859-4942-98C8-3D2F12AAAE73}"/>
          </ac:grpSpMkLst>
        </pc:grpChg>
        <pc:grpChg chg="add">
          <ac:chgData name="Himanshu Farkya" userId="318acdbe55207cd5" providerId="Windows Live" clId="Web-{A636392C-601D-4B11-BDDC-D6E4F68ED90C}" dt="2020-10-19T17:23:19.289" v="10"/>
          <ac:grpSpMkLst>
            <pc:docMk/>
            <pc:sldMk cId="2908735149" sldId="258"/>
            <ac:grpSpMk id="26" creationId="{6F1CEC7A-E419-4950-AA57-B00546C29CAF}"/>
          </ac:grpSpMkLst>
        </pc:grpChg>
      </pc:sldChg>
      <pc:sldChg chg="addSp modSp mod setBg">
        <pc:chgData name="Himanshu Farkya" userId="318acdbe55207cd5" providerId="Windows Live" clId="Web-{A636392C-601D-4B11-BDDC-D6E4F68ED90C}" dt="2020-10-19T17:23:51.726" v="11"/>
        <pc:sldMkLst>
          <pc:docMk/>
          <pc:sldMk cId="3695640053" sldId="259"/>
        </pc:sldMkLst>
        <pc:spChg chg="mod">
          <ac:chgData name="Himanshu Farkya" userId="318acdbe55207cd5" providerId="Windows Live" clId="Web-{A636392C-601D-4B11-BDDC-D6E4F68ED90C}" dt="2020-10-19T17:23:51.726" v="11"/>
          <ac:spMkLst>
            <pc:docMk/>
            <pc:sldMk cId="3695640053" sldId="259"/>
            <ac:spMk id="2" creationId="{954061E4-4018-4CD6-8D1E-936D5EE2A613}"/>
          </ac:spMkLst>
        </pc:spChg>
        <pc:spChg chg="mod">
          <ac:chgData name="Himanshu Farkya" userId="318acdbe55207cd5" providerId="Windows Live" clId="Web-{A636392C-601D-4B11-BDDC-D6E4F68ED90C}" dt="2020-10-19T17:23:51.726" v="11"/>
          <ac:spMkLst>
            <pc:docMk/>
            <pc:sldMk cId="3695640053" sldId="259"/>
            <ac:spMk id="3" creationId="{457FFF3D-879E-423E-B914-2D8C6FEA9E4A}"/>
          </ac:spMkLst>
        </pc:spChg>
        <pc:spChg chg="add">
          <ac:chgData name="Himanshu Farkya" userId="318acdbe55207cd5" providerId="Windows Live" clId="Web-{A636392C-601D-4B11-BDDC-D6E4F68ED90C}" dt="2020-10-19T17:23:51.726" v="11"/>
          <ac:spMkLst>
            <pc:docMk/>
            <pc:sldMk cId="3695640053" sldId="259"/>
            <ac:spMk id="8" creationId="{0A46F010-D160-4609-8979-FFD8C1EA6C43}"/>
          </ac:spMkLst>
        </pc:spChg>
        <pc:spChg chg="add">
          <ac:chgData name="Himanshu Farkya" userId="318acdbe55207cd5" providerId="Windows Live" clId="Web-{A636392C-601D-4B11-BDDC-D6E4F68ED90C}" dt="2020-10-19T17:23:51.726" v="11"/>
          <ac:spMkLst>
            <pc:docMk/>
            <pc:sldMk cId="3695640053" sldId="259"/>
            <ac:spMk id="10" creationId="{81B8C4F6-C3AC-4C94-8EC7-E4F7B7E9CDB6}"/>
          </ac:spMkLst>
        </pc:spChg>
        <pc:spChg chg="add">
          <ac:chgData name="Himanshu Farkya" userId="318acdbe55207cd5" providerId="Windows Live" clId="Web-{A636392C-601D-4B11-BDDC-D6E4F68ED90C}" dt="2020-10-19T17:23:51.726" v="11"/>
          <ac:spMkLst>
            <pc:docMk/>
            <pc:sldMk cId="3695640053" sldId="259"/>
            <ac:spMk id="40" creationId="{91328346-8BAD-4616-B50B-5CFDA5648D6A}"/>
          </ac:spMkLst>
        </pc:spChg>
        <pc:grpChg chg="add">
          <ac:chgData name="Himanshu Farkya" userId="318acdbe55207cd5" providerId="Windows Live" clId="Web-{A636392C-601D-4B11-BDDC-D6E4F68ED90C}" dt="2020-10-19T17:23:51.726" v="11"/>
          <ac:grpSpMkLst>
            <pc:docMk/>
            <pc:sldMk cId="3695640053" sldId="259"/>
            <ac:grpSpMk id="12" creationId="{0B789310-9859-4942-98C8-3D2F12AAAE73}"/>
          </ac:grpSpMkLst>
        </pc:grpChg>
        <pc:grpChg chg="add">
          <ac:chgData name="Himanshu Farkya" userId="318acdbe55207cd5" providerId="Windows Live" clId="Web-{A636392C-601D-4B11-BDDC-D6E4F68ED90C}" dt="2020-10-19T17:23:51.726" v="11"/>
          <ac:grpSpMkLst>
            <pc:docMk/>
            <pc:sldMk cId="3695640053" sldId="259"/>
            <ac:grpSpMk id="26" creationId="{6F1CEC7A-E419-4950-AA57-B00546C29CAF}"/>
          </ac:grpSpMkLst>
        </pc:grpChg>
      </pc:sldChg>
      <pc:sldChg chg="addSp modSp mod setBg">
        <pc:chgData name="Himanshu Farkya" userId="318acdbe55207cd5" providerId="Windows Live" clId="Web-{A636392C-601D-4B11-BDDC-D6E4F68ED90C}" dt="2020-10-19T17:24:19.289" v="12"/>
        <pc:sldMkLst>
          <pc:docMk/>
          <pc:sldMk cId="179282874" sldId="260"/>
        </pc:sldMkLst>
        <pc:spChg chg="mod">
          <ac:chgData name="Himanshu Farkya" userId="318acdbe55207cd5" providerId="Windows Live" clId="Web-{A636392C-601D-4B11-BDDC-D6E4F68ED90C}" dt="2020-10-19T17:24:19.289" v="12"/>
          <ac:spMkLst>
            <pc:docMk/>
            <pc:sldMk cId="179282874" sldId="260"/>
            <ac:spMk id="2" creationId="{B8595788-42A1-4F20-9EF3-2F922B2F42C2}"/>
          </ac:spMkLst>
        </pc:spChg>
        <pc:spChg chg="mod">
          <ac:chgData name="Himanshu Farkya" userId="318acdbe55207cd5" providerId="Windows Live" clId="Web-{A636392C-601D-4B11-BDDC-D6E4F68ED90C}" dt="2020-10-19T17:24:19.289" v="12"/>
          <ac:spMkLst>
            <pc:docMk/>
            <pc:sldMk cId="179282874" sldId="260"/>
            <ac:spMk id="3" creationId="{4C07F9E3-611E-4BB8-9760-DF0F98638466}"/>
          </ac:spMkLst>
        </pc:spChg>
        <pc:spChg chg="add">
          <ac:chgData name="Himanshu Farkya" userId="318acdbe55207cd5" providerId="Windows Live" clId="Web-{A636392C-601D-4B11-BDDC-D6E4F68ED90C}" dt="2020-10-19T17:24:19.289" v="12"/>
          <ac:spMkLst>
            <pc:docMk/>
            <pc:sldMk cId="179282874" sldId="260"/>
            <ac:spMk id="8" creationId="{0A46F010-D160-4609-8979-FFD8C1EA6C43}"/>
          </ac:spMkLst>
        </pc:spChg>
        <pc:spChg chg="add">
          <ac:chgData name="Himanshu Farkya" userId="318acdbe55207cd5" providerId="Windows Live" clId="Web-{A636392C-601D-4B11-BDDC-D6E4F68ED90C}" dt="2020-10-19T17:24:19.289" v="12"/>
          <ac:spMkLst>
            <pc:docMk/>
            <pc:sldMk cId="179282874" sldId="260"/>
            <ac:spMk id="10" creationId="{81B8C4F6-C3AC-4C94-8EC7-E4F7B7E9CDB6}"/>
          </ac:spMkLst>
        </pc:spChg>
        <pc:spChg chg="add">
          <ac:chgData name="Himanshu Farkya" userId="318acdbe55207cd5" providerId="Windows Live" clId="Web-{A636392C-601D-4B11-BDDC-D6E4F68ED90C}" dt="2020-10-19T17:24:19.289" v="12"/>
          <ac:spMkLst>
            <pc:docMk/>
            <pc:sldMk cId="179282874" sldId="260"/>
            <ac:spMk id="40" creationId="{91328346-8BAD-4616-B50B-5CFDA5648D6A}"/>
          </ac:spMkLst>
        </pc:spChg>
        <pc:grpChg chg="add">
          <ac:chgData name="Himanshu Farkya" userId="318acdbe55207cd5" providerId="Windows Live" clId="Web-{A636392C-601D-4B11-BDDC-D6E4F68ED90C}" dt="2020-10-19T17:24:19.289" v="12"/>
          <ac:grpSpMkLst>
            <pc:docMk/>
            <pc:sldMk cId="179282874" sldId="260"/>
            <ac:grpSpMk id="12" creationId="{0B789310-9859-4942-98C8-3D2F12AAAE73}"/>
          </ac:grpSpMkLst>
        </pc:grpChg>
        <pc:grpChg chg="add">
          <ac:chgData name="Himanshu Farkya" userId="318acdbe55207cd5" providerId="Windows Live" clId="Web-{A636392C-601D-4B11-BDDC-D6E4F68ED90C}" dt="2020-10-19T17:24:19.289" v="12"/>
          <ac:grpSpMkLst>
            <pc:docMk/>
            <pc:sldMk cId="179282874" sldId="260"/>
            <ac:grpSpMk id="26" creationId="{6F1CEC7A-E419-4950-AA57-B00546C29CAF}"/>
          </ac:grpSpMkLst>
        </pc:grpChg>
      </pc:sldChg>
      <pc:sldChg chg="addSp delSp modSp mod setBg setClrOvrMap">
        <pc:chgData name="Himanshu Farkya" userId="318acdbe55207cd5" providerId="Windows Live" clId="Web-{A636392C-601D-4B11-BDDC-D6E4F68ED90C}" dt="2020-10-19T18:00:02.181" v="225" actId="14100"/>
        <pc:sldMkLst>
          <pc:docMk/>
          <pc:sldMk cId="2581376951" sldId="261"/>
        </pc:sldMkLst>
        <pc:spChg chg="mod">
          <ac:chgData name="Himanshu Farkya" userId="318acdbe55207cd5" providerId="Windows Live" clId="Web-{A636392C-601D-4B11-BDDC-D6E4F68ED90C}" dt="2020-10-19T17:58:28.275" v="204"/>
          <ac:spMkLst>
            <pc:docMk/>
            <pc:sldMk cId="2581376951" sldId="261"/>
            <ac:spMk id="2" creationId="{F1D07B0F-407E-4BE8-87F9-74031D5DB640}"/>
          </ac:spMkLst>
        </pc:spChg>
        <pc:spChg chg="add del">
          <ac:chgData name="Himanshu Farkya" userId="318acdbe55207cd5" providerId="Windows Live" clId="Web-{A636392C-601D-4B11-BDDC-D6E4F68ED90C}" dt="2020-10-19T17:26:21.852" v="24"/>
          <ac:spMkLst>
            <pc:docMk/>
            <pc:sldMk cId="2581376951" sldId="261"/>
            <ac:spMk id="41" creationId="{F6D9986E-2FC4-4377-B163-42766AD821AA}"/>
          </ac:spMkLst>
        </pc:spChg>
        <pc:spChg chg="add del">
          <ac:chgData name="Himanshu Farkya" userId="318acdbe55207cd5" providerId="Windows Live" clId="Web-{A636392C-601D-4B11-BDDC-D6E4F68ED90C}" dt="2020-10-19T17:26:21.852" v="24"/>
          <ac:spMkLst>
            <pc:docMk/>
            <pc:sldMk cId="2581376951" sldId="261"/>
            <ac:spMk id="43" creationId="{5DAD59F4-58F1-4349-B03E-23A62291C60C}"/>
          </ac:spMkLst>
        </pc:spChg>
        <pc:spChg chg="add del">
          <ac:chgData name="Himanshu Farkya" userId="318acdbe55207cd5" providerId="Windows Live" clId="Web-{A636392C-601D-4B11-BDDC-D6E4F68ED90C}" dt="2020-10-19T17:26:21.852" v="24"/>
          <ac:spMkLst>
            <pc:docMk/>
            <pc:sldMk cId="2581376951" sldId="261"/>
            <ac:spMk id="45" creationId="{13E72759-7A0A-4E0E-A2F9-3EF86C83A2B1}"/>
          </ac:spMkLst>
        </pc:spChg>
        <pc:spChg chg="add del">
          <ac:chgData name="Himanshu Farkya" userId="318acdbe55207cd5" providerId="Windows Live" clId="Web-{A636392C-601D-4B11-BDDC-D6E4F68ED90C}" dt="2020-10-19T17:26:21.852" v="24"/>
          <ac:spMkLst>
            <pc:docMk/>
            <pc:sldMk cId="2581376951" sldId="261"/>
            <ac:spMk id="47" creationId="{4020A939-DBBB-4BC9-8087-D274915B9C44}"/>
          </ac:spMkLst>
        </pc:spChg>
        <pc:spChg chg="add del">
          <ac:chgData name="Himanshu Farkya" userId="318acdbe55207cd5" providerId="Windows Live" clId="Web-{A636392C-601D-4B11-BDDC-D6E4F68ED90C}" dt="2020-10-19T17:26:21.852" v="24"/>
          <ac:spMkLst>
            <pc:docMk/>
            <pc:sldMk cId="2581376951" sldId="261"/>
            <ac:spMk id="49" creationId="{68CE302C-A316-49C7-A584-5D33FAD939B5}"/>
          </ac:spMkLst>
        </pc:spChg>
        <pc:spChg chg="add del">
          <ac:chgData name="Himanshu Farkya" userId="318acdbe55207cd5" providerId="Windows Live" clId="Web-{A636392C-601D-4B11-BDDC-D6E4F68ED90C}" dt="2020-10-19T17:26:21.852" v="24"/>
          <ac:spMkLst>
            <pc:docMk/>
            <pc:sldMk cId="2581376951" sldId="261"/>
            <ac:spMk id="51" creationId="{8D7E03C2-CF97-4DF3-8309-A30AA8FC3CC9}"/>
          </ac:spMkLst>
        </pc:spChg>
        <pc:spChg chg="add del">
          <ac:chgData name="Himanshu Farkya" userId="318acdbe55207cd5" providerId="Windows Live" clId="Web-{A636392C-601D-4B11-BDDC-D6E4F68ED90C}" dt="2020-10-19T17:26:21.852" v="24"/>
          <ac:spMkLst>
            <pc:docMk/>
            <pc:sldMk cId="2581376951" sldId="261"/>
            <ac:spMk id="53" creationId="{1F8A09A4-1145-4BBE-A3F4-84B4B3CE30C5}"/>
          </ac:spMkLst>
        </pc:spChg>
        <pc:spChg chg="add del">
          <ac:chgData name="Himanshu Farkya" userId="318acdbe55207cd5" providerId="Windows Live" clId="Web-{A636392C-601D-4B11-BDDC-D6E4F68ED90C}" dt="2020-10-19T17:26:21.852" v="24"/>
          <ac:spMkLst>
            <pc:docMk/>
            <pc:sldMk cId="2581376951" sldId="261"/>
            <ac:spMk id="55" creationId="{445099CD-2BE9-478D-89F1-D3250B809E1D}"/>
          </ac:spMkLst>
        </pc:spChg>
        <pc:spChg chg="add del">
          <ac:chgData name="Himanshu Farkya" userId="318acdbe55207cd5" providerId="Windows Live" clId="Web-{A636392C-601D-4B11-BDDC-D6E4F68ED90C}" dt="2020-10-19T17:26:21.821" v="23"/>
          <ac:spMkLst>
            <pc:docMk/>
            <pc:sldMk cId="2581376951" sldId="261"/>
            <ac:spMk id="59" creationId="{F6D9986E-2FC4-4377-B163-42766AD821AA}"/>
          </ac:spMkLst>
        </pc:spChg>
        <pc:spChg chg="add del">
          <ac:chgData name="Himanshu Farkya" userId="318acdbe55207cd5" providerId="Windows Live" clId="Web-{A636392C-601D-4B11-BDDC-D6E4F68ED90C}" dt="2020-10-19T17:26:21.821" v="23"/>
          <ac:spMkLst>
            <pc:docMk/>
            <pc:sldMk cId="2581376951" sldId="261"/>
            <ac:spMk id="73" creationId="{5DAD59F4-58F1-4349-B03E-23A62291C60C}"/>
          </ac:spMkLst>
        </pc:spChg>
        <pc:spChg chg="add del">
          <ac:chgData name="Himanshu Farkya" userId="318acdbe55207cd5" providerId="Windows Live" clId="Web-{A636392C-601D-4B11-BDDC-D6E4F68ED90C}" dt="2020-10-19T17:26:21.821" v="23"/>
          <ac:spMkLst>
            <pc:docMk/>
            <pc:sldMk cId="2581376951" sldId="261"/>
            <ac:spMk id="87" creationId="{9423A7EB-774E-48AE-B6A5-C99836916A61}"/>
          </ac:spMkLst>
        </pc:spChg>
        <pc:spChg chg="add del">
          <ac:chgData name="Himanshu Farkya" userId="318acdbe55207cd5" providerId="Windows Live" clId="Web-{A636392C-601D-4B11-BDDC-D6E4F68ED90C}" dt="2020-10-19T17:25:42.617" v="21"/>
          <ac:spMkLst>
            <pc:docMk/>
            <pc:sldMk cId="2581376951" sldId="261"/>
            <ac:spMk id="88" creationId="{F6D9986E-2FC4-4377-B163-42766AD821AA}"/>
          </ac:spMkLst>
        </pc:spChg>
        <pc:spChg chg="add del">
          <ac:chgData name="Himanshu Farkya" userId="318acdbe55207cd5" providerId="Windows Live" clId="Web-{A636392C-601D-4B11-BDDC-D6E4F68ED90C}" dt="2020-10-19T17:26:21.821" v="23"/>
          <ac:spMkLst>
            <pc:docMk/>
            <pc:sldMk cId="2581376951" sldId="261"/>
            <ac:spMk id="89" creationId="{B2C48995-4B17-46AA-996F-089FBA0DA5C9}"/>
          </ac:spMkLst>
        </pc:spChg>
        <pc:spChg chg="add del">
          <ac:chgData name="Himanshu Farkya" userId="318acdbe55207cd5" providerId="Windows Live" clId="Web-{A636392C-601D-4B11-BDDC-D6E4F68ED90C}" dt="2020-10-19T17:25:42.617" v="21"/>
          <ac:spMkLst>
            <pc:docMk/>
            <pc:sldMk cId="2581376951" sldId="261"/>
            <ac:spMk id="90" creationId="{5DAD59F4-58F1-4349-B03E-23A62291C60C}"/>
          </ac:spMkLst>
        </pc:spChg>
        <pc:spChg chg="add del">
          <ac:chgData name="Himanshu Farkya" userId="318acdbe55207cd5" providerId="Windows Live" clId="Web-{A636392C-601D-4B11-BDDC-D6E4F68ED90C}" dt="2020-10-19T17:26:21.821" v="23"/>
          <ac:spMkLst>
            <pc:docMk/>
            <pc:sldMk cId="2581376951" sldId="261"/>
            <ac:spMk id="91" creationId="{C41EDB3D-9EEC-4A40-B233-80BD9EFE1C63}"/>
          </ac:spMkLst>
        </pc:spChg>
        <pc:spChg chg="add del">
          <ac:chgData name="Himanshu Farkya" userId="318acdbe55207cd5" providerId="Windows Live" clId="Web-{A636392C-601D-4B11-BDDC-D6E4F68ED90C}" dt="2020-10-19T17:25:42.617" v="21"/>
          <ac:spMkLst>
            <pc:docMk/>
            <pc:sldMk cId="2581376951" sldId="261"/>
            <ac:spMk id="92" creationId="{13E72759-7A0A-4E0E-A2F9-3EF86C83A2B1}"/>
          </ac:spMkLst>
        </pc:spChg>
        <pc:spChg chg="add del">
          <ac:chgData name="Himanshu Farkya" userId="318acdbe55207cd5" providerId="Windows Live" clId="Web-{A636392C-601D-4B11-BDDC-D6E4F68ED90C}" dt="2020-10-19T17:25:42.617" v="21"/>
          <ac:spMkLst>
            <pc:docMk/>
            <pc:sldMk cId="2581376951" sldId="261"/>
            <ac:spMk id="94" creationId="{4020A939-DBBB-4BC9-8087-D274915B9C44}"/>
          </ac:spMkLst>
        </pc:spChg>
        <pc:spChg chg="add del">
          <ac:chgData name="Himanshu Farkya" userId="318acdbe55207cd5" providerId="Windows Live" clId="Web-{A636392C-601D-4B11-BDDC-D6E4F68ED90C}" dt="2020-10-19T17:25:42.617" v="21"/>
          <ac:spMkLst>
            <pc:docMk/>
            <pc:sldMk cId="2581376951" sldId="261"/>
            <ac:spMk id="96" creationId="{68CE302C-A316-49C7-A584-5D33FAD939B5}"/>
          </ac:spMkLst>
        </pc:spChg>
        <pc:spChg chg="add del">
          <ac:chgData name="Himanshu Farkya" userId="318acdbe55207cd5" providerId="Windows Live" clId="Web-{A636392C-601D-4B11-BDDC-D6E4F68ED90C}" dt="2020-10-19T17:31:44.759" v="33"/>
          <ac:spMkLst>
            <pc:docMk/>
            <pc:sldMk cId="2581376951" sldId="261"/>
            <ac:spMk id="97" creationId="{F6D9986E-2FC4-4377-B163-42766AD821AA}"/>
          </ac:spMkLst>
        </pc:spChg>
        <pc:spChg chg="add del">
          <ac:chgData name="Himanshu Farkya" userId="318acdbe55207cd5" providerId="Windows Live" clId="Web-{A636392C-601D-4B11-BDDC-D6E4F68ED90C}" dt="2020-10-19T17:25:42.617" v="21"/>
          <ac:spMkLst>
            <pc:docMk/>
            <pc:sldMk cId="2581376951" sldId="261"/>
            <ac:spMk id="98" creationId="{8D7E03C2-CF97-4DF3-8309-A30AA8FC3CC9}"/>
          </ac:spMkLst>
        </pc:spChg>
        <pc:spChg chg="add del">
          <ac:chgData name="Himanshu Farkya" userId="318acdbe55207cd5" providerId="Windows Live" clId="Web-{A636392C-601D-4B11-BDDC-D6E4F68ED90C}" dt="2020-10-19T17:31:44.759" v="33"/>
          <ac:spMkLst>
            <pc:docMk/>
            <pc:sldMk cId="2581376951" sldId="261"/>
            <ac:spMk id="99" creationId="{5DAD59F4-58F1-4349-B03E-23A62291C60C}"/>
          </ac:spMkLst>
        </pc:spChg>
        <pc:spChg chg="add del">
          <ac:chgData name="Himanshu Farkya" userId="318acdbe55207cd5" providerId="Windows Live" clId="Web-{A636392C-601D-4B11-BDDC-D6E4F68ED90C}" dt="2020-10-19T17:25:42.617" v="21"/>
          <ac:spMkLst>
            <pc:docMk/>
            <pc:sldMk cId="2581376951" sldId="261"/>
            <ac:spMk id="100" creationId="{1F8A09A4-1145-4BBE-A3F4-84B4B3CE30C5}"/>
          </ac:spMkLst>
        </pc:spChg>
        <pc:spChg chg="add del">
          <ac:chgData name="Himanshu Farkya" userId="318acdbe55207cd5" providerId="Windows Live" clId="Web-{A636392C-601D-4B11-BDDC-D6E4F68ED90C}" dt="2020-10-19T17:31:44.759" v="33"/>
          <ac:spMkLst>
            <pc:docMk/>
            <pc:sldMk cId="2581376951" sldId="261"/>
            <ac:spMk id="101" creationId="{280D734A-B0E5-4758-9055-A3FFB77CB48E}"/>
          </ac:spMkLst>
        </pc:spChg>
        <pc:spChg chg="add del">
          <ac:chgData name="Himanshu Farkya" userId="318acdbe55207cd5" providerId="Windows Live" clId="Web-{A636392C-601D-4B11-BDDC-D6E4F68ED90C}" dt="2020-10-19T17:25:42.617" v="21"/>
          <ac:spMkLst>
            <pc:docMk/>
            <pc:sldMk cId="2581376951" sldId="261"/>
            <ac:spMk id="102" creationId="{445099CD-2BE9-478D-89F1-D3250B809E1D}"/>
          </ac:spMkLst>
        </pc:spChg>
        <pc:spChg chg="add del">
          <ac:chgData name="Himanshu Farkya" userId="318acdbe55207cd5" providerId="Windows Live" clId="Web-{A636392C-601D-4B11-BDDC-D6E4F68ED90C}" dt="2020-10-19T17:31:44.759" v="33"/>
          <ac:spMkLst>
            <pc:docMk/>
            <pc:sldMk cId="2581376951" sldId="261"/>
            <ac:spMk id="103" creationId="{888A74F8-9ABE-4B73-B804-0B31B5C91508}"/>
          </ac:spMkLst>
        </pc:spChg>
        <pc:spChg chg="add del">
          <ac:chgData name="Himanshu Farkya" userId="318acdbe55207cd5" providerId="Windows Live" clId="Web-{A636392C-601D-4B11-BDDC-D6E4F68ED90C}" dt="2020-10-19T17:31:44.759" v="33"/>
          <ac:spMkLst>
            <pc:docMk/>
            <pc:sldMk cId="2581376951" sldId="261"/>
            <ac:spMk id="104" creationId="{828644AF-95D1-4F84-BFF8-76E92D6A450D}"/>
          </ac:spMkLst>
        </pc:spChg>
        <pc:spChg chg="add del">
          <ac:chgData name="Himanshu Farkya" userId="318acdbe55207cd5" providerId="Windows Live" clId="Web-{A636392C-601D-4B11-BDDC-D6E4F68ED90C}" dt="2020-10-19T17:31:44.759" v="33"/>
          <ac:spMkLst>
            <pc:docMk/>
            <pc:sldMk cId="2581376951" sldId="261"/>
            <ac:spMk id="105" creationId="{AEFE9ACE-4E2C-493A-B8C0-0E32177CCE5F}"/>
          </ac:spMkLst>
        </pc:spChg>
        <pc:spChg chg="add del">
          <ac:chgData name="Himanshu Farkya" userId="318acdbe55207cd5" providerId="Windows Live" clId="Web-{A636392C-601D-4B11-BDDC-D6E4F68ED90C}" dt="2020-10-19T17:31:44.759" v="33"/>
          <ac:spMkLst>
            <pc:docMk/>
            <pc:sldMk cId="2581376951" sldId="261"/>
            <ac:spMk id="106" creationId="{24DC8CB5-16F9-4060-891A-3C04B9FEB45A}"/>
          </ac:spMkLst>
        </pc:spChg>
        <pc:spChg chg="add del">
          <ac:chgData name="Himanshu Farkya" userId="318acdbe55207cd5" providerId="Windows Live" clId="Web-{A636392C-601D-4B11-BDDC-D6E4F68ED90C}" dt="2020-10-19T17:31:44.759" v="33"/>
          <ac:spMkLst>
            <pc:docMk/>
            <pc:sldMk cId="2581376951" sldId="261"/>
            <ac:spMk id="107" creationId="{D3CB9B12-B0D2-40A3-9E4D-C2838E0CC4BD}"/>
          </ac:spMkLst>
        </pc:spChg>
        <pc:spChg chg="add del">
          <ac:chgData name="Himanshu Farkya" userId="318acdbe55207cd5" providerId="Windows Live" clId="Web-{A636392C-601D-4B11-BDDC-D6E4F68ED90C}" dt="2020-10-19T17:58:28.275" v="204"/>
          <ac:spMkLst>
            <pc:docMk/>
            <pc:sldMk cId="2581376951" sldId="261"/>
            <ac:spMk id="111" creationId="{F6D9986E-2FC4-4377-B163-42766AD821AA}"/>
          </ac:spMkLst>
        </pc:spChg>
        <pc:spChg chg="add del">
          <ac:chgData name="Himanshu Farkya" userId="318acdbe55207cd5" providerId="Windows Live" clId="Web-{A636392C-601D-4B11-BDDC-D6E4F68ED90C}" dt="2020-10-19T17:58:28.275" v="204"/>
          <ac:spMkLst>
            <pc:docMk/>
            <pc:sldMk cId="2581376951" sldId="261"/>
            <ac:spMk id="125" creationId="{5DAD59F4-58F1-4349-B03E-23A62291C60C}"/>
          </ac:spMkLst>
        </pc:spChg>
        <pc:spChg chg="add del">
          <ac:chgData name="Himanshu Farkya" userId="318acdbe55207cd5" providerId="Windows Live" clId="Web-{A636392C-601D-4B11-BDDC-D6E4F68ED90C}" dt="2020-10-19T17:58:28.275" v="204"/>
          <ac:spMkLst>
            <pc:docMk/>
            <pc:sldMk cId="2581376951" sldId="261"/>
            <ac:spMk id="139" creationId="{6F60E9CB-A466-41C4-92AB-9928D260A788}"/>
          </ac:spMkLst>
        </pc:spChg>
        <pc:spChg chg="add del">
          <ac:chgData name="Himanshu Farkya" userId="318acdbe55207cd5" providerId="Windows Live" clId="Web-{A636392C-601D-4B11-BDDC-D6E4F68ED90C}" dt="2020-10-19T17:31:44.728" v="32"/>
          <ac:spMkLst>
            <pc:docMk/>
            <pc:sldMk cId="2581376951" sldId="261"/>
            <ac:spMk id="140" creationId="{F6D9986E-2FC4-4377-B163-42766AD821AA}"/>
          </ac:spMkLst>
        </pc:spChg>
        <pc:spChg chg="add del">
          <ac:chgData name="Himanshu Farkya" userId="318acdbe55207cd5" providerId="Windows Live" clId="Web-{A636392C-601D-4B11-BDDC-D6E4F68ED90C}" dt="2020-10-19T17:58:28.275" v="204"/>
          <ac:spMkLst>
            <pc:docMk/>
            <pc:sldMk cId="2581376951" sldId="261"/>
            <ac:spMk id="141" creationId="{E2E21655-F21A-4274-943C-AB45109BEC1A}"/>
          </ac:spMkLst>
        </pc:spChg>
        <pc:spChg chg="add del">
          <ac:chgData name="Himanshu Farkya" userId="318acdbe55207cd5" providerId="Windows Live" clId="Web-{A636392C-601D-4B11-BDDC-D6E4F68ED90C}" dt="2020-10-19T17:31:44.728" v="32"/>
          <ac:spMkLst>
            <pc:docMk/>
            <pc:sldMk cId="2581376951" sldId="261"/>
            <ac:spMk id="142" creationId="{5DAD59F4-58F1-4349-B03E-23A62291C60C}"/>
          </ac:spMkLst>
        </pc:spChg>
        <pc:spChg chg="add del">
          <ac:chgData name="Himanshu Farkya" userId="318acdbe55207cd5" providerId="Windows Live" clId="Web-{A636392C-601D-4B11-BDDC-D6E4F68ED90C}" dt="2020-10-19T17:58:28.275" v="204"/>
          <ac:spMkLst>
            <pc:docMk/>
            <pc:sldMk cId="2581376951" sldId="261"/>
            <ac:spMk id="143" creationId="{2FABFCAF-41DE-4940-94DD-0F501FF7EC81}"/>
          </ac:spMkLst>
        </pc:spChg>
        <pc:spChg chg="add del">
          <ac:chgData name="Himanshu Farkya" userId="318acdbe55207cd5" providerId="Windows Live" clId="Web-{A636392C-601D-4B11-BDDC-D6E4F68ED90C}" dt="2020-10-19T17:31:44.728" v="32"/>
          <ac:spMkLst>
            <pc:docMk/>
            <pc:sldMk cId="2581376951" sldId="261"/>
            <ac:spMk id="144" creationId="{33190843-E317-4AB3-A946-C3965DB84152}"/>
          </ac:spMkLst>
        </pc:spChg>
        <pc:spChg chg="add del">
          <ac:chgData name="Himanshu Farkya" userId="318acdbe55207cd5" providerId="Windows Live" clId="Web-{A636392C-601D-4B11-BDDC-D6E4F68ED90C}" dt="2020-10-19T17:31:44.728" v="32"/>
          <ac:spMkLst>
            <pc:docMk/>
            <pc:sldMk cId="2581376951" sldId="261"/>
            <ac:spMk id="146" creationId="{A5B994DB-01D4-4017-8BBB-8D16CE870BE8}"/>
          </ac:spMkLst>
        </pc:spChg>
        <pc:spChg chg="add del">
          <ac:chgData name="Himanshu Farkya" userId="318acdbe55207cd5" providerId="Windows Live" clId="Web-{A636392C-601D-4B11-BDDC-D6E4F68ED90C}" dt="2020-10-19T17:31:44.728" v="32"/>
          <ac:spMkLst>
            <pc:docMk/>
            <pc:sldMk cId="2581376951" sldId="261"/>
            <ac:spMk id="148" creationId="{9C215F4B-E591-44CD-83CB-808E4FA7A750}"/>
          </ac:spMkLst>
        </pc:spChg>
        <pc:spChg chg="add del">
          <ac:chgData name="Himanshu Farkya" userId="318acdbe55207cd5" providerId="Windows Live" clId="Web-{A636392C-601D-4B11-BDDC-D6E4F68ED90C}" dt="2020-10-19T17:58:28.244" v="203"/>
          <ac:spMkLst>
            <pc:docMk/>
            <pc:sldMk cId="2581376951" sldId="261"/>
            <ac:spMk id="175" creationId="{F6D9986E-2FC4-4377-B163-42766AD821AA}"/>
          </ac:spMkLst>
        </pc:spChg>
        <pc:spChg chg="add del">
          <ac:chgData name="Himanshu Farkya" userId="318acdbe55207cd5" providerId="Windows Live" clId="Web-{A636392C-601D-4B11-BDDC-D6E4F68ED90C}" dt="2020-10-19T17:58:09.243" v="201"/>
          <ac:spMkLst>
            <pc:docMk/>
            <pc:sldMk cId="2581376951" sldId="261"/>
            <ac:spMk id="176" creationId="{57041BDD-619A-42E7-9D5B-D932A5FDFB44}"/>
          </ac:spMkLst>
        </pc:spChg>
        <pc:spChg chg="add del">
          <ac:chgData name="Himanshu Farkya" userId="318acdbe55207cd5" providerId="Windows Live" clId="Web-{A636392C-601D-4B11-BDDC-D6E4F68ED90C}" dt="2020-10-19T17:58:28.244" v="203"/>
          <ac:spMkLst>
            <pc:docMk/>
            <pc:sldMk cId="2581376951" sldId="261"/>
            <ac:spMk id="177" creationId="{5DAD59F4-58F1-4349-B03E-23A62291C60C}"/>
          </ac:spMkLst>
        </pc:spChg>
        <pc:spChg chg="add del">
          <ac:chgData name="Himanshu Farkya" userId="318acdbe55207cd5" providerId="Windows Live" clId="Web-{A636392C-601D-4B11-BDDC-D6E4F68ED90C}" dt="2020-10-19T17:58:09.243" v="201"/>
          <ac:spMkLst>
            <pc:docMk/>
            <pc:sldMk cId="2581376951" sldId="261"/>
            <ac:spMk id="178" creationId="{439A26EA-7B06-4DFE-8108-86B3ED144E39}"/>
          </ac:spMkLst>
        </pc:spChg>
        <pc:spChg chg="add del">
          <ac:chgData name="Himanshu Farkya" userId="318acdbe55207cd5" providerId="Windows Live" clId="Web-{A636392C-601D-4B11-BDDC-D6E4F68ED90C}" dt="2020-10-19T17:58:28.244" v="203"/>
          <ac:spMkLst>
            <pc:docMk/>
            <pc:sldMk cId="2581376951" sldId="261"/>
            <ac:spMk id="179" creationId="{6F60E9CB-A466-41C4-92AB-9928D260A788}"/>
          </ac:spMkLst>
        </pc:spChg>
        <pc:spChg chg="add del">
          <ac:chgData name="Himanshu Farkya" userId="318acdbe55207cd5" providerId="Windows Live" clId="Web-{A636392C-601D-4B11-BDDC-D6E4F68ED90C}" dt="2020-10-19T17:58:09.243" v="201"/>
          <ac:spMkLst>
            <pc:docMk/>
            <pc:sldMk cId="2581376951" sldId="261"/>
            <ac:spMk id="180" creationId="{F476A384-71E8-40F1-ABC7-D17AAAFA9F56}"/>
          </ac:spMkLst>
        </pc:spChg>
        <pc:spChg chg="add del">
          <ac:chgData name="Himanshu Farkya" userId="318acdbe55207cd5" providerId="Windows Live" clId="Web-{A636392C-601D-4B11-BDDC-D6E4F68ED90C}" dt="2020-10-19T17:58:28.244" v="203"/>
          <ac:spMkLst>
            <pc:docMk/>
            <pc:sldMk cId="2581376951" sldId="261"/>
            <ac:spMk id="181" creationId="{E2E21655-F21A-4274-943C-AB45109BEC1A}"/>
          </ac:spMkLst>
        </pc:spChg>
        <pc:spChg chg="add del">
          <ac:chgData name="Himanshu Farkya" userId="318acdbe55207cd5" providerId="Windows Live" clId="Web-{A636392C-601D-4B11-BDDC-D6E4F68ED90C}" dt="2020-10-19T17:58:09.243" v="201"/>
          <ac:spMkLst>
            <pc:docMk/>
            <pc:sldMk cId="2581376951" sldId="261"/>
            <ac:spMk id="182" creationId="{ACE683F7-3C14-437D-B517-5C204FAB1D05}"/>
          </ac:spMkLst>
        </pc:spChg>
        <pc:spChg chg="add del">
          <ac:chgData name="Himanshu Farkya" userId="318acdbe55207cd5" providerId="Windows Live" clId="Web-{A636392C-601D-4B11-BDDC-D6E4F68ED90C}" dt="2020-10-19T17:58:28.244" v="203"/>
          <ac:spMkLst>
            <pc:docMk/>
            <pc:sldMk cId="2581376951" sldId="261"/>
            <ac:spMk id="183" creationId="{2FABFCAF-41DE-4940-94DD-0F501FF7EC81}"/>
          </ac:spMkLst>
        </pc:spChg>
        <pc:spChg chg="add">
          <ac:chgData name="Himanshu Farkya" userId="318acdbe55207cd5" providerId="Windows Live" clId="Web-{A636392C-601D-4B11-BDDC-D6E4F68ED90C}" dt="2020-10-19T17:58:28.275" v="204"/>
          <ac:spMkLst>
            <pc:docMk/>
            <pc:sldMk cId="2581376951" sldId="261"/>
            <ac:spMk id="188" creationId="{D9C5F172-536A-4474-8C95-BC26932D1E18}"/>
          </ac:spMkLst>
        </pc:spChg>
        <pc:spChg chg="add">
          <ac:chgData name="Himanshu Farkya" userId="318acdbe55207cd5" providerId="Windows Live" clId="Web-{A636392C-601D-4B11-BDDC-D6E4F68ED90C}" dt="2020-10-19T17:58:28.275" v="204"/>
          <ac:spMkLst>
            <pc:docMk/>
            <pc:sldMk cId="2581376951" sldId="261"/>
            <ac:spMk id="189" creationId="{F6D9986E-2FC4-4377-B163-42766AD821AA}"/>
          </ac:spMkLst>
        </pc:spChg>
        <pc:spChg chg="add">
          <ac:chgData name="Himanshu Farkya" userId="318acdbe55207cd5" providerId="Windows Live" clId="Web-{A636392C-601D-4B11-BDDC-D6E4F68ED90C}" dt="2020-10-19T17:58:28.275" v="204"/>
          <ac:spMkLst>
            <pc:docMk/>
            <pc:sldMk cId="2581376951" sldId="261"/>
            <ac:spMk id="190" creationId="{40DCB234-C423-4821-92B1-780EC5C69B96}"/>
          </ac:spMkLst>
        </pc:spChg>
        <pc:spChg chg="add">
          <ac:chgData name="Himanshu Farkya" userId="318acdbe55207cd5" providerId="Windows Live" clId="Web-{A636392C-601D-4B11-BDDC-D6E4F68ED90C}" dt="2020-10-19T17:58:28.275" v="204"/>
          <ac:spMkLst>
            <pc:docMk/>
            <pc:sldMk cId="2581376951" sldId="261"/>
            <ac:spMk id="191" creationId="{5DAD59F4-58F1-4349-B03E-23A62291C60C}"/>
          </ac:spMkLst>
        </pc:spChg>
        <pc:spChg chg="add">
          <ac:chgData name="Himanshu Farkya" userId="318acdbe55207cd5" providerId="Windows Live" clId="Web-{A636392C-601D-4B11-BDDC-D6E4F68ED90C}" dt="2020-10-19T17:58:28.275" v="204"/>
          <ac:spMkLst>
            <pc:docMk/>
            <pc:sldMk cId="2581376951" sldId="261"/>
            <ac:spMk id="192" creationId="{A73E5A97-1DCB-42F4-982A-7BA247375093}"/>
          </ac:spMkLst>
        </pc:spChg>
        <pc:spChg chg="add">
          <ac:chgData name="Himanshu Farkya" userId="318acdbe55207cd5" providerId="Windows Live" clId="Web-{A636392C-601D-4B11-BDDC-D6E4F68ED90C}" dt="2020-10-19T17:58:28.275" v="204"/>
          <ac:spMkLst>
            <pc:docMk/>
            <pc:sldMk cId="2581376951" sldId="261"/>
            <ac:spMk id="193" creationId="{4926B9A6-ACA3-4742-90D9-6A1F857BFA1F}"/>
          </ac:spMkLst>
        </pc:spChg>
        <pc:spChg chg="add">
          <ac:chgData name="Himanshu Farkya" userId="318acdbe55207cd5" providerId="Windows Live" clId="Web-{A636392C-601D-4B11-BDDC-D6E4F68ED90C}" dt="2020-10-19T17:58:28.275" v="204"/>
          <ac:spMkLst>
            <pc:docMk/>
            <pc:sldMk cId="2581376951" sldId="261"/>
            <ac:spMk id="194" creationId="{2E8B2260-489B-43E2-BD77-56C5F90E07B2}"/>
          </ac:spMkLst>
        </pc:spChg>
        <pc:spChg chg="add">
          <ac:chgData name="Himanshu Farkya" userId="318acdbe55207cd5" providerId="Windows Live" clId="Web-{A636392C-601D-4B11-BDDC-D6E4F68ED90C}" dt="2020-10-19T17:58:28.275" v="204"/>
          <ac:spMkLst>
            <pc:docMk/>
            <pc:sldMk cId="2581376951" sldId="261"/>
            <ac:spMk id="195" creationId="{80D6C639-9C65-4E60-AE17-29BBB4BFDB2A}"/>
          </ac:spMkLst>
        </pc:spChg>
        <pc:grpChg chg="add del">
          <ac:chgData name="Himanshu Farkya" userId="318acdbe55207cd5" providerId="Windows Live" clId="Web-{A636392C-601D-4B11-BDDC-D6E4F68ED90C}" dt="2020-10-19T17:26:21.852" v="24"/>
          <ac:grpSpMkLst>
            <pc:docMk/>
            <pc:sldMk cId="2581376951" sldId="261"/>
            <ac:grpSpMk id="13" creationId="{5D1F2FD8-11FD-4495-9EFA-1D11D791D8C2}"/>
          </ac:grpSpMkLst>
        </pc:grpChg>
        <pc:grpChg chg="add del">
          <ac:chgData name="Himanshu Farkya" userId="318acdbe55207cd5" providerId="Windows Live" clId="Web-{A636392C-601D-4B11-BDDC-D6E4F68ED90C}" dt="2020-10-19T17:26:21.852" v="24"/>
          <ac:grpSpMkLst>
            <pc:docMk/>
            <pc:sldMk cId="2581376951" sldId="261"/>
            <ac:grpSpMk id="27" creationId="{B87488CD-16CF-4BC7-BD9F-4F4EB13B0BC8}"/>
          </ac:grpSpMkLst>
        </pc:grpChg>
        <pc:grpChg chg="add del">
          <ac:chgData name="Himanshu Farkya" userId="318acdbe55207cd5" providerId="Windows Live" clId="Web-{A636392C-601D-4B11-BDDC-D6E4F68ED90C}" dt="2020-10-19T17:26:21.821" v="23"/>
          <ac:grpSpMkLst>
            <pc:docMk/>
            <pc:sldMk cId="2581376951" sldId="261"/>
            <ac:grpSpMk id="57" creationId="{5D1F2FD8-11FD-4495-9EFA-1D11D791D8C2}"/>
          </ac:grpSpMkLst>
        </pc:grpChg>
        <pc:grpChg chg="add del">
          <ac:chgData name="Himanshu Farkya" userId="318acdbe55207cd5" providerId="Windows Live" clId="Web-{A636392C-601D-4B11-BDDC-D6E4F68ED90C}" dt="2020-10-19T17:26:21.821" v="23"/>
          <ac:grpSpMkLst>
            <pc:docMk/>
            <pc:sldMk cId="2581376951" sldId="261"/>
            <ac:grpSpMk id="58" creationId="{B87488CD-16CF-4BC7-BD9F-4F4EB13B0BC8}"/>
          </ac:grpSpMkLst>
        </pc:grpChg>
        <pc:grpChg chg="add del">
          <ac:chgData name="Himanshu Farkya" userId="318acdbe55207cd5" providerId="Windows Live" clId="Web-{A636392C-601D-4B11-BDDC-D6E4F68ED90C}" dt="2020-10-19T17:25:42.617" v="21"/>
          <ac:grpSpMkLst>
            <pc:docMk/>
            <pc:sldMk cId="2581376951" sldId="261"/>
            <ac:grpSpMk id="60" creationId="{5D1F2FD8-11FD-4495-9EFA-1D11D791D8C2}"/>
          </ac:grpSpMkLst>
        </pc:grpChg>
        <pc:grpChg chg="add del">
          <ac:chgData name="Himanshu Farkya" userId="318acdbe55207cd5" providerId="Windows Live" clId="Web-{A636392C-601D-4B11-BDDC-D6E4F68ED90C}" dt="2020-10-19T17:25:42.617" v="21"/>
          <ac:grpSpMkLst>
            <pc:docMk/>
            <pc:sldMk cId="2581376951" sldId="261"/>
            <ac:grpSpMk id="74" creationId="{B87488CD-16CF-4BC7-BD9F-4F4EB13B0BC8}"/>
          </ac:grpSpMkLst>
        </pc:grpChg>
        <pc:grpChg chg="add del">
          <ac:chgData name="Himanshu Farkya" userId="318acdbe55207cd5" providerId="Windows Live" clId="Web-{A636392C-601D-4B11-BDDC-D6E4F68ED90C}" dt="2020-10-19T17:31:44.759" v="33"/>
          <ac:grpSpMkLst>
            <pc:docMk/>
            <pc:sldMk cId="2581376951" sldId="261"/>
            <ac:grpSpMk id="93" creationId="{5D1F2FD8-11FD-4495-9EFA-1D11D791D8C2}"/>
          </ac:grpSpMkLst>
        </pc:grpChg>
        <pc:grpChg chg="add del">
          <ac:chgData name="Himanshu Farkya" userId="318acdbe55207cd5" providerId="Windows Live" clId="Web-{A636392C-601D-4B11-BDDC-D6E4F68ED90C}" dt="2020-10-19T17:31:44.759" v="33"/>
          <ac:grpSpMkLst>
            <pc:docMk/>
            <pc:sldMk cId="2581376951" sldId="261"/>
            <ac:grpSpMk id="95" creationId="{B87488CD-16CF-4BC7-BD9F-4F4EB13B0BC8}"/>
          </ac:grpSpMkLst>
        </pc:grpChg>
        <pc:grpChg chg="add del">
          <ac:chgData name="Himanshu Farkya" userId="318acdbe55207cd5" providerId="Windows Live" clId="Web-{A636392C-601D-4B11-BDDC-D6E4F68ED90C}" dt="2020-10-19T17:58:28.275" v="204"/>
          <ac:grpSpMkLst>
            <pc:docMk/>
            <pc:sldMk cId="2581376951" sldId="261"/>
            <ac:grpSpMk id="109" creationId="{5D1F2FD8-11FD-4495-9EFA-1D11D791D8C2}"/>
          </ac:grpSpMkLst>
        </pc:grpChg>
        <pc:grpChg chg="add del">
          <ac:chgData name="Himanshu Farkya" userId="318acdbe55207cd5" providerId="Windows Live" clId="Web-{A636392C-601D-4B11-BDDC-D6E4F68ED90C}" dt="2020-10-19T17:58:28.275" v="204"/>
          <ac:grpSpMkLst>
            <pc:docMk/>
            <pc:sldMk cId="2581376951" sldId="261"/>
            <ac:grpSpMk id="110" creationId="{B87488CD-16CF-4BC7-BD9F-4F4EB13B0BC8}"/>
          </ac:grpSpMkLst>
        </pc:grpChg>
        <pc:grpChg chg="add del">
          <ac:chgData name="Himanshu Farkya" userId="318acdbe55207cd5" providerId="Windows Live" clId="Web-{A636392C-601D-4B11-BDDC-D6E4F68ED90C}" dt="2020-10-19T17:31:44.728" v="32"/>
          <ac:grpSpMkLst>
            <pc:docMk/>
            <pc:sldMk cId="2581376951" sldId="261"/>
            <ac:grpSpMk id="112" creationId="{5D1F2FD8-11FD-4495-9EFA-1D11D791D8C2}"/>
          </ac:grpSpMkLst>
        </pc:grpChg>
        <pc:grpChg chg="add del">
          <ac:chgData name="Himanshu Farkya" userId="318acdbe55207cd5" providerId="Windows Live" clId="Web-{A636392C-601D-4B11-BDDC-D6E4F68ED90C}" dt="2020-10-19T17:31:44.728" v="32"/>
          <ac:grpSpMkLst>
            <pc:docMk/>
            <pc:sldMk cId="2581376951" sldId="261"/>
            <ac:grpSpMk id="126" creationId="{B87488CD-16CF-4BC7-BD9F-4F4EB13B0BC8}"/>
          </ac:grpSpMkLst>
        </pc:grpChg>
        <pc:grpChg chg="add del">
          <ac:chgData name="Himanshu Farkya" userId="318acdbe55207cd5" providerId="Windows Live" clId="Web-{A636392C-601D-4B11-BDDC-D6E4F68ED90C}" dt="2020-10-19T17:58:09.243" v="201"/>
          <ac:grpSpMkLst>
            <pc:docMk/>
            <pc:sldMk cId="2581376951" sldId="261"/>
            <ac:grpSpMk id="145" creationId="{F2780DFF-3AF5-4F60-B2A3-AA766AD8B373}"/>
          </ac:grpSpMkLst>
        </pc:grpChg>
        <pc:grpChg chg="add del">
          <ac:chgData name="Himanshu Farkya" userId="318acdbe55207cd5" providerId="Windows Live" clId="Web-{A636392C-601D-4B11-BDDC-D6E4F68ED90C}" dt="2020-10-19T17:58:28.244" v="203"/>
          <ac:grpSpMkLst>
            <pc:docMk/>
            <pc:sldMk cId="2581376951" sldId="261"/>
            <ac:grpSpMk id="147" creationId="{5D1F2FD8-11FD-4495-9EFA-1D11D791D8C2}"/>
          </ac:grpSpMkLst>
        </pc:grpChg>
        <pc:grpChg chg="add del">
          <ac:chgData name="Himanshu Farkya" userId="318acdbe55207cd5" providerId="Windows Live" clId="Web-{A636392C-601D-4B11-BDDC-D6E4F68ED90C}" dt="2020-10-19T17:58:28.244" v="203"/>
          <ac:grpSpMkLst>
            <pc:docMk/>
            <pc:sldMk cId="2581376951" sldId="261"/>
            <ac:grpSpMk id="161" creationId="{B87488CD-16CF-4BC7-BD9F-4F4EB13B0BC8}"/>
          </ac:grpSpMkLst>
        </pc:grpChg>
        <pc:grpChg chg="add del">
          <ac:chgData name="Himanshu Farkya" userId="318acdbe55207cd5" providerId="Windows Live" clId="Web-{A636392C-601D-4B11-BDDC-D6E4F68ED90C}" dt="2020-10-19T17:58:09.243" v="201"/>
          <ac:grpSpMkLst>
            <pc:docMk/>
            <pc:sldMk cId="2581376951" sldId="261"/>
            <ac:grpSpMk id="162" creationId="{BDA041F5-FB91-4FE3-8309-30F32C6A483C}"/>
          </ac:grpSpMkLst>
        </pc:grpChg>
        <pc:grpChg chg="add">
          <ac:chgData name="Himanshu Farkya" userId="318acdbe55207cd5" providerId="Windows Live" clId="Web-{A636392C-601D-4B11-BDDC-D6E4F68ED90C}" dt="2020-10-19T17:58:28.275" v="204"/>
          <ac:grpSpMkLst>
            <pc:docMk/>
            <pc:sldMk cId="2581376951" sldId="261"/>
            <ac:grpSpMk id="185" creationId="{5D1F2FD8-11FD-4495-9EFA-1D11D791D8C2}"/>
          </ac:grpSpMkLst>
        </pc:grpChg>
        <pc:grpChg chg="add">
          <ac:chgData name="Himanshu Farkya" userId="318acdbe55207cd5" providerId="Windows Live" clId="Web-{A636392C-601D-4B11-BDDC-D6E4F68ED90C}" dt="2020-10-19T17:58:28.275" v="204"/>
          <ac:grpSpMkLst>
            <pc:docMk/>
            <pc:sldMk cId="2581376951" sldId="261"/>
            <ac:grpSpMk id="187" creationId="{B87488CD-16CF-4BC7-BD9F-4F4EB13B0BC8}"/>
          </ac:grpSpMkLst>
        </pc:grpChg>
        <pc:picChg chg="del mod ord">
          <ac:chgData name="Himanshu Farkya" userId="318acdbe55207cd5" providerId="Windows Live" clId="Web-{A636392C-601D-4B11-BDDC-D6E4F68ED90C}" dt="2020-10-19T17:59:19.056" v="210"/>
          <ac:picMkLst>
            <pc:docMk/>
            <pc:sldMk cId="2581376951" sldId="261"/>
            <ac:picMk id="6" creationId="{8D970A1C-9FD4-4A09-84C7-01CE8188B812}"/>
          </ac:picMkLst>
        </pc:picChg>
        <pc:picChg chg="mod">
          <ac:chgData name="Himanshu Farkya" userId="318acdbe55207cd5" providerId="Windows Live" clId="Web-{A636392C-601D-4B11-BDDC-D6E4F68ED90C}" dt="2020-10-19T17:59:39.806" v="218" actId="14100"/>
          <ac:picMkLst>
            <pc:docMk/>
            <pc:sldMk cId="2581376951" sldId="261"/>
            <ac:picMk id="7" creationId="{642AD993-3E68-4BE1-B995-C0DD9502B611}"/>
          </ac:picMkLst>
        </pc:picChg>
        <pc:picChg chg="mod ord">
          <ac:chgData name="Himanshu Farkya" userId="318acdbe55207cd5" providerId="Windows Live" clId="Web-{A636392C-601D-4B11-BDDC-D6E4F68ED90C}" dt="2020-10-19T17:58:28.275" v="204"/>
          <ac:picMkLst>
            <pc:docMk/>
            <pc:sldMk cId="2581376951" sldId="261"/>
            <ac:picMk id="8" creationId="{9E096755-9B2D-4729-814A-5DC8F867BECD}"/>
          </ac:picMkLst>
        </pc:picChg>
        <pc:picChg chg="add mod">
          <ac:chgData name="Himanshu Farkya" userId="318acdbe55207cd5" providerId="Windows Live" clId="Web-{A636392C-601D-4B11-BDDC-D6E4F68ED90C}" dt="2020-10-19T18:00:02.181" v="225" actId="14100"/>
          <ac:picMkLst>
            <pc:docMk/>
            <pc:sldMk cId="2581376951" sldId="261"/>
            <ac:picMk id="196" creationId="{C6061F38-1257-4A5D-81FD-CB89D8E1F8B7}"/>
          </ac:picMkLst>
        </pc:picChg>
        <pc:cxnChg chg="add del">
          <ac:chgData name="Himanshu Farkya" userId="318acdbe55207cd5" providerId="Windows Live" clId="Web-{A636392C-601D-4B11-BDDC-D6E4F68ED90C}" dt="2020-10-19T17:58:09.243" v="201"/>
          <ac:cxnSpMkLst>
            <pc:docMk/>
            <pc:sldMk cId="2581376951" sldId="261"/>
            <ac:cxnSpMk id="184" creationId="{955CDA8F-EAE8-40F8-95DC-43202F0A9FFB}"/>
          </ac:cxnSpMkLst>
        </pc:cxnChg>
        <pc:cxnChg chg="add del">
          <ac:chgData name="Himanshu Farkya" userId="318acdbe55207cd5" providerId="Windows Live" clId="Web-{A636392C-601D-4B11-BDDC-D6E4F68ED90C}" dt="2020-10-19T17:58:09.243" v="201"/>
          <ac:cxnSpMkLst>
            <pc:docMk/>
            <pc:sldMk cId="2581376951" sldId="261"/>
            <ac:cxnSpMk id="186" creationId="{0176213D-B053-46D9-9642-ED8E2F046DFB}"/>
          </ac:cxnSpMkLst>
        </pc:cxnChg>
      </pc:sldChg>
      <pc:sldChg chg="addSp delSp modSp mod setBg">
        <pc:chgData name="Himanshu Farkya" userId="318acdbe55207cd5" providerId="Windows Live" clId="Web-{A636392C-601D-4B11-BDDC-D6E4F68ED90C}" dt="2020-10-19T17:46:29.663" v="110" actId="20577"/>
        <pc:sldMkLst>
          <pc:docMk/>
          <pc:sldMk cId="1308912358" sldId="262"/>
        </pc:sldMkLst>
        <pc:spChg chg="mod">
          <ac:chgData name="Himanshu Farkya" userId="318acdbe55207cd5" providerId="Windows Live" clId="Web-{A636392C-601D-4B11-BDDC-D6E4F68ED90C}" dt="2020-10-19T17:46:11.335" v="107"/>
          <ac:spMkLst>
            <pc:docMk/>
            <pc:sldMk cId="1308912358" sldId="262"/>
            <ac:spMk id="2" creationId="{FB39D192-DCE7-4269-BE20-29B5CAE831F3}"/>
          </ac:spMkLst>
        </pc:spChg>
        <pc:spChg chg="add del mod">
          <ac:chgData name="Himanshu Farkya" userId="318acdbe55207cd5" providerId="Windows Live" clId="Web-{A636392C-601D-4B11-BDDC-D6E4F68ED90C}" dt="2020-10-19T17:46:29.663" v="110" actId="20577"/>
          <ac:spMkLst>
            <pc:docMk/>
            <pc:sldMk cId="1308912358" sldId="262"/>
            <ac:spMk id="3" creationId="{67CB1E71-D096-47ED-AA6B-F31DA1E887F5}"/>
          </ac:spMkLst>
        </pc:spChg>
        <pc:spChg chg="add del">
          <ac:chgData name="Himanshu Farkya" userId="318acdbe55207cd5" providerId="Windows Live" clId="Web-{A636392C-601D-4B11-BDDC-D6E4F68ED90C}" dt="2020-10-19T17:46:07.678" v="104"/>
          <ac:spMkLst>
            <pc:docMk/>
            <pc:sldMk cId="1308912358" sldId="262"/>
            <ac:spMk id="9" creationId="{E491B121-12B5-4977-A064-636AB0B9B0BD}"/>
          </ac:spMkLst>
        </pc:spChg>
        <pc:spChg chg="add">
          <ac:chgData name="Himanshu Farkya" userId="318acdbe55207cd5" providerId="Windows Live" clId="Web-{A636392C-601D-4B11-BDDC-D6E4F68ED90C}" dt="2020-10-19T17:46:11.335" v="107"/>
          <ac:spMkLst>
            <pc:docMk/>
            <pc:sldMk cId="1308912358" sldId="262"/>
            <ac:spMk id="10" creationId="{E491B121-12B5-4977-A064-636AB0B9B0BD}"/>
          </ac:spMkLst>
        </pc:spChg>
        <pc:spChg chg="add del">
          <ac:chgData name="Himanshu Farkya" userId="318acdbe55207cd5" providerId="Windows Live" clId="Web-{A636392C-601D-4B11-BDDC-D6E4F68ED90C}" dt="2020-10-19T17:46:07.678" v="104"/>
          <ac:spMkLst>
            <pc:docMk/>
            <pc:sldMk cId="1308912358" sldId="262"/>
            <ac:spMk id="11" creationId="{2ED05F70-AB3E-4472-B26B-EFE6A5A59BC8}"/>
          </ac:spMkLst>
        </pc:spChg>
        <pc:spChg chg="add">
          <ac:chgData name="Himanshu Farkya" userId="318acdbe55207cd5" providerId="Windows Live" clId="Web-{A636392C-601D-4B11-BDDC-D6E4F68ED90C}" dt="2020-10-19T17:46:11.335" v="107"/>
          <ac:spMkLst>
            <pc:docMk/>
            <pc:sldMk cId="1308912358" sldId="262"/>
            <ac:spMk id="12" creationId="{2ED05F70-AB3E-4472-B26B-EFE6A5A59BC8}"/>
          </ac:spMkLst>
        </pc:spChg>
        <pc:spChg chg="add del">
          <ac:chgData name="Himanshu Farkya" userId="318acdbe55207cd5" providerId="Windows Live" clId="Web-{A636392C-601D-4B11-BDDC-D6E4F68ED90C}" dt="2020-10-19T17:46:07.678" v="104"/>
          <ac:spMkLst>
            <pc:docMk/>
            <pc:sldMk cId="1308912358" sldId="262"/>
            <ac:spMk id="13" creationId="{21F6BE39-9E37-45F0-B10C-92305CFB7C77}"/>
          </ac:spMkLst>
        </pc:spChg>
        <pc:spChg chg="add">
          <ac:chgData name="Himanshu Farkya" userId="318acdbe55207cd5" providerId="Windows Live" clId="Web-{A636392C-601D-4B11-BDDC-D6E4F68ED90C}" dt="2020-10-19T17:46:11.335" v="107"/>
          <ac:spMkLst>
            <pc:docMk/>
            <pc:sldMk cId="1308912358" sldId="262"/>
            <ac:spMk id="14" creationId="{21F6BE39-9E37-45F0-B10C-92305CFB7C77}"/>
          </ac:spMkLst>
        </pc:spChg>
        <pc:graphicFrameChg chg="add del">
          <ac:chgData name="Himanshu Farkya" userId="318acdbe55207cd5" providerId="Windows Live" clId="Web-{A636392C-601D-4B11-BDDC-D6E4F68ED90C}" dt="2020-10-19T17:33:51.354" v="52"/>
          <ac:graphicFrameMkLst>
            <pc:docMk/>
            <pc:sldMk cId="1308912358" sldId="262"/>
            <ac:graphicFrameMk id="6" creationId="{9E677802-C86B-49D4-9BA4-44376B9D4D6E}"/>
          </ac:graphicFrameMkLst>
        </pc:graphicFrameChg>
        <pc:graphicFrameChg chg="add del mod modGraphic">
          <ac:chgData name="Himanshu Farkya" userId="318acdbe55207cd5" providerId="Windows Live" clId="Web-{A636392C-601D-4B11-BDDC-D6E4F68ED90C}" dt="2020-10-19T17:42:57.818" v="98"/>
          <ac:graphicFrameMkLst>
            <pc:docMk/>
            <pc:sldMk cId="1308912358" sldId="262"/>
            <ac:graphicFrameMk id="7" creationId="{27EB82C6-CEB2-47D3-8AEF-FBBA77B1F88B}"/>
          </ac:graphicFrameMkLst>
        </pc:graphicFrameChg>
        <pc:graphicFrameChg chg="add del">
          <ac:chgData name="Himanshu Farkya" userId="318acdbe55207cd5" providerId="Windows Live" clId="Web-{A636392C-601D-4B11-BDDC-D6E4F68ED90C}" dt="2020-10-19T17:45:52.741" v="100"/>
          <ac:graphicFrameMkLst>
            <pc:docMk/>
            <pc:sldMk cId="1308912358" sldId="262"/>
            <ac:graphicFrameMk id="8" creationId="{4EC7C8F8-0594-43CE-8EE7-F4F4F11D2200}"/>
          </ac:graphicFrameMkLst>
        </pc:graphicFrameChg>
        <pc:picChg chg="mod">
          <ac:chgData name="Himanshu Farkya" userId="318acdbe55207cd5" providerId="Windows Live" clId="Web-{A636392C-601D-4B11-BDDC-D6E4F68ED90C}" dt="2020-10-19T17:46:11.335" v="107"/>
          <ac:picMkLst>
            <pc:docMk/>
            <pc:sldMk cId="1308912358" sldId="262"/>
            <ac:picMk id="4" creationId="{43609545-19F8-44BB-A0F3-81226B6A8C0B}"/>
          </ac:picMkLst>
        </pc:picChg>
      </pc:sldChg>
      <pc:sldChg chg="addSp delSp modSp mod setBg">
        <pc:chgData name="Himanshu Farkya" userId="318acdbe55207cd5" providerId="Windows Live" clId="Web-{A636392C-601D-4B11-BDDC-D6E4F68ED90C}" dt="2020-10-19T17:48:28.132" v="124" actId="20577"/>
        <pc:sldMkLst>
          <pc:docMk/>
          <pc:sldMk cId="3490252170" sldId="263"/>
        </pc:sldMkLst>
        <pc:spChg chg="mod">
          <ac:chgData name="Himanshu Farkya" userId="318acdbe55207cd5" providerId="Windows Live" clId="Web-{A636392C-601D-4B11-BDDC-D6E4F68ED90C}" dt="2020-10-19T17:48:28.132" v="124" actId="20577"/>
          <ac:spMkLst>
            <pc:docMk/>
            <pc:sldMk cId="3490252170" sldId="263"/>
            <ac:spMk id="3" creationId="{671A2B47-A758-49D1-BCE0-1435644E08FA}"/>
          </ac:spMkLst>
        </pc:spChg>
        <pc:spChg chg="add">
          <ac:chgData name="Himanshu Farkya" userId="318acdbe55207cd5" providerId="Windows Live" clId="Web-{A636392C-601D-4B11-BDDC-D6E4F68ED90C}" dt="2020-10-19T17:46:48.819" v="112"/>
          <ac:spMkLst>
            <pc:docMk/>
            <pc:sldMk cId="3490252170" sldId="263"/>
            <ac:spMk id="5" creationId="{0A46F010-D160-4609-8979-FFD8C1EA6C43}"/>
          </ac:spMkLst>
        </pc:spChg>
        <pc:spChg chg="add">
          <ac:chgData name="Himanshu Farkya" userId="318acdbe55207cd5" providerId="Windows Live" clId="Web-{A636392C-601D-4B11-BDDC-D6E4F68ED90C}" dt="2020-10-19T17:46:48.819" v="112"/>
          <ac:spMkLst>
            <pc:docMk/>
            <pc:sldMk cId="3490252170" sldId="263"/>
            <ac:spMk id="6" creationId="{81B8C4F6-C3AC-4C94-8EC7-E4F7B7E9CDB6}"/>
          </ac:spMkLst>
        </pc:spChg>
        <pc:spChg chg="add del">
          <ac:chgData name="Himanshu Farkya" userId="318acdbe55207cd5" providerId="Windows Live" clId="Web-{A636392C-601D-4B11-BDDC-D6E4F68ED90C}" dt="2020-10-19T17:41:15.802" v="85"/>
          <ac:spMkLst>
            <pc:docMk/>
            <pc:sldMk cId="3490252170" sldId="263"/>
            <ac:spMk id="8" creationId="{0A46F010-D160-4609-8979-FFD8C1EA6C43}"/>
          </ac:spMkLst>
        </pc:spChg>
        <pc:spChg chg="add del">
          <ac:chgData name="Himanshu Farkya" userId="318acdbe55207cd5" providerId="Windows Live" clId="Web-{A636392C-601D-4B11-BDDC-D6E4F68ED90C}" dt="2020-10-19T17:41:15.802" v="85"/>
          <ac:spMkLst>
            <pc:docMk/>
            <pc:sldMk cId="3490252170" sldId="263"/>
            <ac:spMk id="10" creationId="{81B8C4F6-C3AC-4C94-8EC7-E4F7B7E9CDB6}"/>
          </ac:spMkLst>
        </pc:spChg>
        <pc:spChg chg="add">
          <ac:chgData name="Himanshu Farkya" userId="318acdbe55207cd5" providerId="Windows Live" clId="Web-{A636392C-601D-4B11-BDDC-D6E4F68ED90C}" dt="2020-10-19T17:46:48.819" v="112"/>
          <ac:spMkLst>
            <pc:docMk/>
            <pc:sldMk cId="3490252170" sldId="263"/>
            <ac:spMk id="11" creationId="{91328346-8BAD-4616-B50B-5CFDA5648D6A}"/>
          </ac:spMkLst>
        </pc:spChg>
        <pc:spChg chg="add del">
          <ac:chgData name="Himanshu Farkya" userId="318acdbe55207cd5" providerId="Windows Live" clId="Web-{A636392C-601D-4B11-BDDC-D6E4F68ED90C}" dt="2020-10-19T17:41:15.802" v="85"/>
          <ac:spMkLst>
            <pc:docMk/>
            <pc:sldMk cId="3490252170" sldId="263"/>
            <ac:spMk id="40" creationId="{91328346-8BAD-4616-B50B-5CFDA5648D6A}"/>
          </ac:spMkLst>
        </pc:spChg>
        <pc:grpChg chg="add">
          <ac:chgData name="Himanshu Farkya" userId="318acdbe55207cd5" providerId="Windows Live" clId="Web-{A636392C-601D-4B11-BDDC-D6E4F68ED90C}" dt="2020-10-19T17:46:48.819" v="112"/>
          <ac:grpSpMkLst>
            <pc:docMk/>
            <pc:sldMk cId="3490252170" sldId="263"/>
            <ac:grpSpMk id="7" creationId="{0B789310-9859-4942-98C8-3D2F12AAAE73}"/>
          </ac:grpSpMkLst>
        </pc:grpChg>
        <pc:grpChg chg="add">
          <ac:chgData name="Himanshu Farkya" userId="318acdbe55207cd5" providerId="Windows Live" clId="Web-{A636392C-601D-4B11-BDDC-D6E4F68ED90C}" dt="2020-10-19T17:46:48.819" v="112"/>
          <ac:grpSpMkLst>
            <pc:docMk/>
            <pc:sldMk cId="3490252170" sldId="263"/>
            <ac:grpSpMk id="9" creationId="{6F1CEC7A-E419-4950-AA57-B00546C29CAF}"/>
          </ac:grpSpMkLst>
        </pc:grpChg>
        <pc:grpChg chg="add del">
          <ac:chgData name="Himanshu Farkya" userId="318acdbe55207cd5" providerId="Windows Live" clId="Web-{A636392C-601D-4B11-BDDC-D6E4F68ED90C}" dt="2020-10-19T17:41:15.802" v="85"/>
          <ac:grpSpMkLst>
            <pc:docMk/>
            <pc:sldMk cId="3490252170" sldId="263"/>
            <ac:grpSpMk id="12" creationId="{0B789310-9859-4942-98C8-3D2F12AAAE73}"/>
          </ac:grpSpMkLst>
        </pc:grpChg>
        <pc:grpChg chg="add del">
          <ac:chgData name="Himanshu Farkya" userId="318acdbe55207cd5" providerId="Windows Live" clId="Web-{A636392C-601D-4B11-BDDC-D6E4F68ED90C}" dt="2020-10-19T17:41:15.802" v="85"/>
          <ac:grpSpMkLst>
            <pc:docMk/>
            <pc:sldMk cId="3490252170" sldId="263"/>
            <ac:grpSpMk id="26" creationId="{6F1CEC7A-E419-4950-AA57-B00546C29CAF}"/>
          </ac:grpSpMkLst>
        </pc:grpChg>
      </pc:sldChg>
      <pc:sldChg chg="addSp modSp mod ord setBg setClrOvrMap">
        <pc:chgData name="Himanshu Farkya" userId="318acdbe55207cd5" providerId="Windows Live" clId="Web-{A636392C-601D-4B11-BDDC-D6E4F68ED90C}" dt="2020-10-19T18:26:00.797" v="384" actId="20577"/>
        <pc:sldMkLst>
          <pc:docMk/>
          <pc:sldMk cId="2483408956" sldId="264"/>
        </pc:sldMkLst>
        <pc:spChg chg="mod">
          <ac:chgData name="Himanshu Farkya" userId="318acdbe55207cd5" providerId="Windows Live" clId="Web-{A636392C-601D-4B11-BDDC-D6E4F68ED90C}" dt="2020-10-19T18:26:00.797" v="384" actId="20577"/>
          <ac:spMkLst>
            <pc:docMk/>
            <pc:sldMk cId="2483408956" sldId="264"/>
            <ac:spMk id="2" creationId="{47295597-2FB8-4240-8A86-361C37648491}"/>
          </ac:spMkLst>
        </pc:spChg>
        <pc:spChg chg="mod">
          <ac:chgData name="Himanshu Farkya" userId="318acdbe55207cd5" providerId="Windows Live" clId="Web-{A636392C-601D-4B11-BDDC-D6E4F68ED90C}" dt="2020-10-19T17:50:13.976" v="129" actId="20577"/>
          <ac:spMkLst>
            <pc:docMk/>
            <pc:sldMk cId="2483408956" sldId="264"/>
            <ac:spMk id="3" creationId="{547E1681-E688-4070-83B4-78F81CD66830}"/>
          </ac:spMkLst>
        </pc:spChg>
        <pc:spChg chg="add">
          <ac:chgData name="Himanshu Farkya" userId="318acdbe55207cd5" providerId="Windows Live" clId="Web-{A636392C-601D-4B11-BDDC-D6E4F68ED90C}" dt="2020-10-19T17:49:32.242" v="127"/>
          <ac:spMkLst>
            <pc:docMk/>
            <pc:sldMk cId="2483408956" sldId="264"/>
            <ac:spMk id="8" creationId="{66AFD431-09B7-42CA-BF39-9FE5DBE53797}"/>
          </ac:spMkLst>
        </pc:spChg>
        <pc:spChg chg="add">
          <ac:chgData name="Himanshu Farkya" userId="318acdbe55207cd5" providerId="Windows Live" clId="Web-{A636392C-601D-4B11-BDDC-D6E4F68ED90C}" dt="2020-10-19T17:49:32.242" v="127"/>
          <ac:spMkLst>
            <pc:docMk/>
            <pc:sldMk cId="2483408956" sldId="264"/>
            <ac:spMk id="24" creationId="{E7D63BAB-D0DB-4F66-92F9-4D2E0A2E5A47}"/>
          </ac:spMkLst>
        </pc:spChg>
        <pc:grpChg chg="add">
          <ac:chgData name="Himanshu Farkya" userId="318acdbe55207cd5" providerId="Windows Live" clId="Web-{A636392C-601D-4B11-BDDC-D6E4F68ED90C}" dt="2020-10-19T17:49:32.242" v="127"/>
          <ac:grpSpMkLst>
            <pc:docMk/>
            <pc:sldMk cId="2483408956" sldId="264"/>
            <ac:grpSpMk id="10" creationId="{9711C96E-3D2D-48C8-AAB9-C1CB02D1D51C}"/>
          </ac:grpSpMkLst>
        </pc:grpChg>
      </pc:sldChg>
      <pc:sldChg chg="addSp delSp modSp mod ord setBg setClrOvrMap">
        <pc:chgData name="Himanshu Farkya" userId="318acdbe55207cd5" providerId="Windows Live" clId="Web-{A636392C-601D-4B11-BDDC-D6E4F68ED90C}" dt="2020-10-19T17:29:32.587" v="30" actId="20577"/>
        <pc:sldMkLst>
          <pc:docMk/>
          <pc:sldMk cId="1797555327" sldId="265"/>
        </pc:sldMkLst>
        <pc:spChg chg="mod">
          <ac:chgData name="Himanshu Farkya" userId="318acdbe55207cd5" providerId="Windows Live" clId="Web-{A636392C-601D-4B11-BDDC-D6E4F68ED90C}" dt="2020-10-19T17:21:57.753" v="5"/>
          <ac:spMkLst>
            <pc:docMk/>
            <pc:sldMk cId="1797555327" sldId="265"/>
            <ac:spMk id="2" creationId="{A3BA0DFC-29E6-45DE-BB6D-42C1089D2D96}"/>
          </ac:spMkLst>
        </pc:spChg>
        <pc:spChg chg="del mod">
          <ac:chgData name="Himanshu Farkya" userId="318acdbe55207cd5" providerId="Windows Live" clId="Web-{A636392C-601D-4B11-BDDC-D6E4F68ED90C}" dt="2020-10-19T17:21:25.706" v="2"/>
          <ac:spMkLst>
            <pc:docMk/>
            <pc:sldMk cId="1797555327" sldId="265"/>
            <ac:spMk id="3" creationId="{3E6D5FBD-113C-4675-9AE5-7D9BA759D7C3}"/>
          </ac:spMkLst>
        </pc:spChg>
        <pc:spChg chg="add">
          <ac:chgData name="Himanshu Farkya" userId="318acdbe55207cd5" providerId="Windows Live" clId="Web-{A636392C-601D-4B11-BDDC-D6E4F68ED90C}" dt="2020-10-19T17:21:57.753" v="5"/>
          <ac:spMkLst>
            <pc:docMk/>
            <pc:sldMk cId="1797555327" sldId="265"/>
            <ac:spMk id="6" creationId="{008ED74B-06F2-4BD5-838F-1AAD0033EF0B}"/>
          </ac:spMkLst>
        </pc:spChg>
        <pc:spChg chg="add del">
          <ac:chgData name="Himanshu Farkya" userId="318acdbe55207cd5" providerId="Windows Live" clId="Web-{A636392C-601D-4B11-BDDC-D6E4F68ED90C}" dt="2020-10-19T17:21:57.723" v="4"/>
          <ac:spMkLst>
            <pc:docMk/>
            <pc:sldMk cId="1797555327" sldId="265"/>
            <ac:spMk id="9" creationId="{35879851-1A1D-4246-AAA1-C484E858337D}"/>
          </ac:spMkLst>
        </pc:spChg>
        <pc:spChg chg="add">
          <ac:chgData name="Himanshu Farkya" userId="318acdbe55207cd5" providerId="Windows Live" clId="Web-{A636392C-601D-4B11-BDDC-D6E4F68ED90C}" dt="2020-10-19T17:21:57.753" v="5"/>
          <ac:spMkLst>
            <pc:docMk/>
            <pc:sldMk cId="1797555327" sldId="265"/>
            <ac:spMk id="39" creationId="{CC9387DA-2D8E-4E5D-BD65-274370B65965}"/>
          </ac:spMkLst>
        </pc:spChg>
        <pc:spChg chg="add">
          <ac:chgData name="Himanshu Farkya" userId="318acdbe55207cd5" providerId="Windows Live" clId="Web-{A636392C-601D-4B11-BDDC-D6E4F68ED90C}" dt="2020-10-19T17:21:57.753" v="5"/>
          <ac:spMkLst>
            <pc:docMk/>
            <pc:sldMk cId="1797555327" sldId="265"/>
            <ac:spMk id="41" creationId="{18BFC65B-9706-4EE1-8B75-FEEC1C530558}"/>
          </ac:spMkLst>
        </pc:spChg>
        <pc:grpChg chg="add">
          <ac:chgData name="Himanshu Farkya" userId="318acdbe55207cd5" providerId="Windows Live" clId="Web-{A636392C-601D-4B11-BDDC-D6E4F68ED90C}" dt="2020-10-19T17:21:57.753" v="5"/>
          <ac:grpSpMkLst>
            <pc:docMk/>
            <pc:sldMk cId="1797555327" sldId="265"/>
            <ac:grpSpMk id="11" creationId="{E9F586E1-75B5-49B8-9A21-DD14CA0F6955}"/>
          </ac:grpSpMkLst>
        </pc:grpChg>
        <pc:grpChg chg="add">
          <ac:chgData name="Himanshu Farkya" userId="318acdbe55207cd5" providerId="Windows Live" clId="Web-{A636392C-601D-4B11-BDDC-D6E4F68ED90C}" dt="2020-10-19T17:21:57.753" v="5"/>
          <ac:grpSpMkLst>
            <pc:docMk/>
            <pc:sldMk cId="1797555327" sldId="265"/>
            <ac:grpSpMk id="25" creationId="{F9CAF6A1-77C7-4ABC-9E4A-E74A8DB16DC1}"/>
          </ac:grpSpMkLst>
        </pc:grpChg>
        <pc:graphicFrameChg chg="add mod modGraphic">
          <ac:chgData name="Himanshu Farkya" userId="318acdbe55207cd5" providerId="Windows Live" clId="Web-{A636392C-601D-4B11-BDDC-D6E4F68ED90C}" dt="2020-10-19T17:29:32.587" v="30" actId="20577"/>
          <ac:graphicFrameMkLst>
            <pc:docMk/>
            <pc:sldMk cId="1797555327" sldId="265"/>
            <ac:graphicFrameMk id="4" creationId="{AFC00E8B-31D6-47C8-B71F-DDFFBB313C12}"/>
          </ac:graphicFrameMkLst>
        </pc:graphicFrameChg>
      </pc:sldChg>
      <pc:sldChg chg="addSp delSp modSp mod setBg">
        <pc:chgData name="Himanshu Farkya" userId="318acdbe55207cd5" providerId="Windows Live" clId="Web-{A636392C-601D-4B11-BDDC-D6E4F68ED90C}" dt="2020-10-19T17:56:07.009" v="193" actId="1076"/>
        <pc:sldMkLst>
          <pc:docMk/>
          <pc:sldMk cId="595014566" sldId="266"/>
        </pc:sldMkLst>
        <pc:spChg chg="mod">
          <ac:chgData name="Himanshu Farkya" userId="318acdbe55207cd5" providerId="Windows Live" clId="Web-{A636392C-601D-4B11-BDDC-D6E4F68ED90C}" dt="2020-10-19T17:55:33.696" v="190"/>
          <ac:spMkLst>
            <pc:docMk/>
            <pc:sldMk cId="595014566" sldId="266"/>
            <ac:spMk id="2" creationId="{B2E7EB84-400B-4D96-A328-A01B33DE9BBF}"/>
          </ac:spMkLst>
        </pc:spChg>
        <pc:spChg chg="add del">
          <ac:chgData name="Himanshu Farkya" userId="318acdbe55207cd5" providerId="Windows Live" clId="Web-{A636392C-601D-4B11-BDDC-D6E4F68ED90C}" dt="2020-10-19T17:55:33.696" v="190"/>
          <ac:spMkLst>
            <pc:docMk/>
            <pc:sldMk cId="595014566" sldId="266"/>
            <ac:spMk id="73" creationId="{3F4C104D-5F30-4811-9376-566B26E4719A}"/>
          </ac:spMkLst>
        </pc:spChg>
        <pc:spChg chg="add del">
          <ac:chgData name="Himanshu Farkya" userId="318acdbe55207cd5" providerId="Windows Live" clId="Web-{A636392C-601D-4B11-BDDC-D6E4F68ED90C}" dt="2020-10-19T17:55:33.696" v="190"/>
          <ac:spMkLst>
            <pc:docMk/>
            <pc:sldMk cId="595014566" sldId="266"/>
            <ac:spMk id="75" creationId="{0815E34B-5D02-4E01-A936-E8E1C0AB6F12}"/>
          </ac:spMkLst>
        </pc:spChg>
        <pc:spChg chg="add del">
          <ac:chgData name="Himanshu Farkya" userId="318acdbe55207cd5" providerId="Windows Live" clId="Web-{A636392C-601D-4B11-BDDC-D6E4F68ED90C}" dt="2020-10-19T17:55:33.696" v="190"/>
          <ac:spMkLst>
            <pc:docMk/>
            <pc:sldMk cId="595014566" sldId="266"/>
            <ac:spMk id="77" creationId="{7DE3414B-B032-4710-A468-D3285E38C5FF}"/>
          </ac:spMkLst>
        </pc:spChg>
        <pc:spChg chg="add">
          <ac:chgData name="Himanshu Farkya" userId="318acdbe55207cd5" providerId="Windows Live" clId="Web-{A636392C-601D-4B11-BDDC-D6E4F68ED90C}" dt="2020-10-19T17:55:33.696" v="190"/>
          <ac:spMkLst>
            <pc:docMk/>
            <pc:sldMk cId="595014566" sldId="266"/>
            <ac:spMk id="163" creationId="{1996130F-9AB5-4DE9-8574-3AF891C5C172}"/>
          </ac:spMkLst>
        </pc:spChg>
        <pc:spChg chg="add">
          <ac:chgData name="Himanshu Farkya" userId="318acdbe55207cd5" providerId="Windows Live" clId="Web-{A636392C-601D-4B11-BDDC-D6E4F68ED90C}" dt="2020-10-19T17:55:33.696" v="190"/>
          <ac:spMkLst>
            <pc:docMk/>
            <pc:sldMk cId="595014566" sldId="266"/>
            <ac:spMk id="165" creationId="{3623DEAC-F39C-45D6-86DC-1033F6429528}"/>
          </ac:spMkLst>
        </pc:spChg>
        <pc:spChg chg="add">
          <ac:chgData name="Himanshu Farkya" userId="318acdbe55207cd5" providerId="Windows Live" clId="Web-{A636392C-601D-4B11-BDDC-D6E4F68ED90C}" dt="2020-10-19T17:55:33.696" v="190"/>
          <ac:spMkLst>
            <pc:docMk/>
            <pc:sldMk cId="595014566" sldId="266"/>
            <ac:spMk id="167" creationId="{A692209D-B607-46C3-8560-07AF72291659}"/>
          </ac:spMkLst>
        </pc:spChg>
        <pc:spChg chg="add">
          <ac:chgData name="Himanshu Farkya" userId="318acdbe55207cd5" providerId="Windows Live" clId="Web-{A636392C-601D-4B11-BDDC-D6E4F68ED90C}" dt="2020-10-19T17:55:33.696" v="190"/>
          <ac:spMkLst>
            <pc:docMk/>
            <pc:sldMk cId="595014566" sldId="266"/>
            <ac:spMk id="169" creationId="{94874638-CF15-4908-BC4B-4908744D0BAF}"/>
          </ac:spMkLst>
        </pc:spChg>
        <pc:spChg chg="add">
          <ac:chgData name="Himanshu Farkya" userId="318acdbe55207cd5" providerId="Windows Live" clId="Web-{A636392C-601D-4B11-BDDC-D6E4F68ED90C}" dt="2020-10-19T17:55:33.696" v="190"/>
          <ac:spMkLst>
            <pc:docMk/>
            <pc:sldMk cId="595014566" sldId="266"/>
            <ac:spMk id="171" creationId="{5F1B8348-CD6E-4561-A704-C232D9A2676D}"/>
          </ac:spMkLst>
        </pc:spChg>
        <pc:spChg chg="add del">
          <ac:chgData name="Himanshu Farkya" userId="318acdbe55207cd5" providerId="Windows Live" clId="Web-{A636392C-601D-4B11-BDDC-D6E4F68ED90C}" dt="2020-10-19T17:55:30.946" v="189"/>
          <ac:spMkLst>
            <pc:docMk/>
            <pc:sldMk cId="595014566" sldId="266"/>
            <ac:spMk id="1030" creationId="{428F374E-E21B-450A-89F1-F7B1945BEC4B}"/>
          </ac:spMkLst>
        </pc:spChg>
        <pc:grpChg chg="add">
          <ac:chgData name="Himanshu Farkya" userId="318acdbe55207cd5" providerId="Windows Live" clId="Web-{A636392C-601D-4B11-BDDC-D6E4F68ED90C}" dt="2020-10-19T17:55:33.696" v="190"/>
          <ac:grpSpMkLst>
            <pc:docMk/>
            <pc:sldMk cId="595014566" sldId="266"/>
            <ac:grpSpMk id="135" creationId="{166BF9EE-F7AC-4FA5-AC7E-001B3A642F75}"/>
          </ac:grpSpMkLst>
        </pc:grpChg>
        <pc:grpChg chg="add">
          <ac:chgData name="Himanshu Farkya" userId="318acdbe55207cd5" providerId="Windows Live" clId="Web-{A636392C-601D-4B11-BDDC-D6E4F68ED90C}" dt="2020-10-19T17:55:33.696" v="190"/>
          <ac:grpSpMkLst>
            <pc:docMk/>
            <pc:sldMk cId="595014566" sldId="266"/>
            <ac:grpSpMk id="149" creationId="{E312DBA5-56D8-42B2-BA94-28168C2A6703}"/>
          </ac:grpSpMkLst>
        </pc:grpChg>
        <pc:picChg chg="mod">
          <ac:chgData name="Himanshu Farkya" userId="318acdbe55207cd5" providerId="Windows Live" clId="Web-{A636392C-601D-4B11-BDDC-D6E4F68ED90C}" dt="2020-10-19T17:56:07.009" v="193" actId="1076"/>
          <ac:picMkLst>
            <pc:docMk/>
            <pc:sldMk cId="595014566" sldId="266"/>
            <ac:picMk id="1026" creationId="{72284291-9062-43CE-8F46-7DD64468F58D}"/>
          </ac:picMkLst>
        </pc:picChg>
      </pc:sldChg>
      <pc:sldChg chg="addSp modSp mod setBg">
        <pc:chgData name="Himanshu Farkya" userId="318acdbe55207cd5" providerId="Windows Live" clId="Web-{A636392C-601D-4B11-BDDC-D6E4F68ED90C}" dt="2020-10-19T18:15:24.107" v="324" actId="20577"/>
        <pc:sldMkLst>
          <pc:docMk/>
          <pc:sldMk cId="3958666494" sldId="267"/>
        </pc:sldMkLst>
        <pc:spChg chg="mod">
          <ac:chgData name="Himanshu Farkya" userId="318acdbe55207cd5" providerId="Windows Live" clId="Web-{A636392C-601D-4B11-BDDC-D6E4F68ED90C}" dt="2020-10-19T18:10:51.262" v="290"/>
          <ac:spMkLst>
            <pc:docMk/>
            <pc:sldMk cId="3958666494" sldId="267"/>
            <ac:spMk id="2" creationId="{C9F4E3CC-0ADC-4BA9-94E5-937F421266C8}"/>
          </ac:spMkLst>
        </pc:spChg>
        <pc:spChg chg="mod">
          <ac:chgData name="Himanshu Farkya" userId="318acdbe55207cd5" providerId="Windows Live" clId="Web-{A636392C-601D-4B11-BDDC-D6E4F68ED90C}" dt="2020-10-19T18:15:24.107" v="324" actId="20577"/>
          <ac:spMkLst>
            <pc:docMk/>
            <pc:sldMk cId="3958666494" sldId="267"/>
            <ac:spMk id="5" creationId="{E622A9B6-62CE-455A-A16E-830EFFD6CF9D}"/>
          </ac:spMkLst>
        </pc:spChg>
        <pc:spChg chg="add">
          <ac:chgData name="Himanshu Farkya" userId="318acdbe55207cd5" providerId="Windows Live" clId="Web-{A636392C-601D-4B11-BDDC-D6E4F68ED90C}" dt="2020-10-19T18:10:51.262" v="290"/>
          <ac:spMkLst>
            <pc:docMk/>
            <pc:sldMk cId="3958666494" sldId="267"/>
            <ac:spMk id="10" creationId="{0A46F010-D160-4609-8979-FFD8C1EA6C43}"/>
          </ac:spMkLst>
        </pc:spChg>
        <pc:spChg chg="add">
          <ac:chgData name="Himanshu Farkya" userId="318acdbe55207cd5" providerId="Windows Live" clId="Web-{A636392C-601D-4B11-BDDC-D6E4F68ED90C}" dt="2020-10-19T18:10:51.262" v="290"/>
          <ac:spMkLst>
            <pc:docMk/>
            <pc:sldMk cId="3958666494" sldId="267"/>
            <ac:spMk id="12" creationId="{81B8C4F6-C3AC-4C94-8EC7-E4F7B7E9CDB6}"/>
          </ac:spMkLst>
        </pc:spChg>
        <pc:spChg chg="add">
          <ac:chgData name="Himanshu Farkya" userId="318acdbe55207cd5" providerId="Windows Live" clId="Web-{A636392C-601D-4B11-BDDC-D6E4F68ED90C}" dt="2020-10-19T18:10:51.262" v="290"/>
          <ac:spMkLst>
            <pc:docMk/>
            <pc:sldMk cId="3958666494" sldId="267"/>
            <ac:spMk id="42" creationId="{91328346-8BAD-4616-B50B-5CFDA5648D6A}"/>
          </ac:spMkLst>
        </pc:spChg>
        <pc:grpChg chg="add">
          <ac:chgData name="Himanshu Farkya" userId="318acdbe55207cd5" providerId="Windows Live" clId="Web-{A636392C-601D-4B11-BDDC-D6E4F68ED90C}" dt="2020-10-19T18:10:51.262" v="290"/>
          <ac:grpSpMkLst>
            <pc:docMk/>
            <pc:sldMk cId="3958666494" sldId="267"/>
            <ac:grpSpMk id="14" creationId="{0B789310-9859-4942-98C8-3D2F12AAAE73}"/>
          </ac:grpSpMkLst>
        </pc:grpChg>
        <pc:grpChg chg="add">
          <ac:chgData name="Himanshu Farkya" userId="318acdbe55207cd5" providerId="Windows Live" clId="Web-{A636392C-601D-4B11-BDDC-D6E4F68ED90C}" dt="2020-10-19T18:10:51.262" v="290"/>
          <ac:grpSpMkLst>
            <pc:docMk/>
            <pc:sldMk cId="3958666494" sldId="267"/>
            <ac:grpSpMk id="28" creationId="{6F1CEC7A-E419-4950-AA57-B00546C29CAF}"/>
          </ac:grpSpMkLst>
        </pc:grpChg>
      </pc:sldChg>
      <pc:sldChg chg="addSp modSp mod setBg">
        <pc:chgData name="Himanshu Farkya" userId="318acdbe55207cd5" providerId="Windows Live" clId="Web-{A636392C-601D-4B11-BDDC-D6E4F68ED90C}" dt="2020-10-19T18:15:12.513" v="314" actId="20577"/>
        <pc:sldMkLst>
          <pc:docMk/>
          <pc:sldMk cId="787219544" sldId="268"/>
        </pc:sldMkLst>
        <pc:spChg chg="mod">
          <ac:chgData name="Himanshu Farkya" userId="318acdbe55207cd5" providerId="Windows Live" clId="Web-{A636392C-601D-4B11-BDDC-D6E4F68ED90C}" dt="2020-10-19T18:12:33.169" v="300"/>
          <ac:spMkLst>
            <pc:docMk/>
            <pc:sldMk cId="787219544" sldId="268"/>
            <ac:spMk id="2" creationId="{E8DD4B94-8A28-4A2A-9D2C-C88F0D657A03}"/>
          </ac:spMkLst>
        </pc:spChg>
        <pc:spChg chg="mod">
          <ac:chgData name="Himanshu Farkya" userId="318acdbe55207cd5" providerId="Windows Live" clId="Web-{A636392C-601D-4B11-BDDC-D6E4F68ED90C}" dt="2020-10-19T18:15:12.513" v="314" actId="20577"/>
          <ac:spMkLst>
            <pc:docMk/>
            <pc:sldMk cId="787219544" sldId="268"/>
            <ac:spMk id="4" creationId="{1C0C8E49-9C70-40F0-943E-837BBA25790A}"/>
          </ac:spMkLst>
        </pc:spChg>
        <pc:spChg chg="add">
          <ac:chgData name="Himanshu Farkya" userId="318acdbe55207cd5" providerId="Windows Live" clId="Web-{A636392C-601D-4B11-BDDC-D6E4F68ED90C}" dt="2020-10-19T18:12:33.169" v="300"/>
          <ac:spMkLst>
            <pc:docMk/>
            <pc:sldMk cId="787219544" sldId="268"/>
            <ac:spMk id="9" creationId="{0A46F010-D160-4609-8979-FFD8C1EA6C43}"/>
          </ac:spMkLst>
        </pc:spChg>
        <pc:spChg chg="add">
          <ac:chgData name="Himanshu Farkya" userId="318acdbe55207cd5" providerId="Windows Live" clId="Web-{A636392C-601D-4B11-BDDC-D6E4F68ED90C}" dt="2020-10-19T18:12:33.169" v="300"/>
          <ac:spMkLst>
            <pc:docMk/>
            <pc:sldMk cId="787219544" sldId="268"/>
            <ac:spMk id="11" creationId="{81B8C4F6-C3AC-4C94-8EC7-E4F7B7E9CDB6}"/>
          </ac:spMkLst>
        </pc:spChg>
        <pc:spChg chg="add">
          <ac:chgData name="Himanshu Farkya" userId="318acdbe55207cd5" providerId="Windows Live" clId="Web-{A636392C-601D-4B11-BDDC-D6E4F68ED90C}" dt="2020-10-19T18:12:33.169" v="300"/>
          <ac:spMkLst>
            <pc:docMk/>
            <pc:sldMk cId="787219544" sldId="268"/>
            <ac:spMk id="41" creationId="{91328346-8BAD-4616-B50B-5CFDA5648D6A}"/>
          </ac:spMkLst>
        </pc:spChg>
        <pc:grpChg chg="add">
          <ac:chgData name="Himanshu Farkya" userId="318acdbe55207cd5" providerId="Windows Live" clId="Web-{A636392C-601D-4B11-BDDC-D6E4F68ED90C}" dt="2020-10-19T18:12:33.169" v="300"/>
          <ac:grpSpMkLst>
            <pc:docMk/>
            <pc:sldMk cId="787219544" sldId="268"/>
            <ac:grpSpMk id="13" creationId="{0B789310-9859-4942-98C8-3D2F12AAAE73}"/>
          </ac:grpSpMkLst>
        </pc:grpChg>
        <pc:grpChg chg="add">
          <ac:chgData name="Himanshu Farkya" userId="318acdbe55207cd5" providerId="Windows Live" clId="Web-{A636392C-601D-4B11-BDDC-D6E4F68ED90C}" dt="2020-10-19T18:12:33.169" v="300"/>
          <ac:grpSpMkLst>
            <pc:docMk/>
            <pc:sldMk cId="787219544" sldId="268"/>
            <ac:grpSpMk id="27" creationId="{6F1CEC7A-E419-4950-AA57-B00546C29CAF}"/>
          </ac:grpSpMkLst>
        </pc:grpChg>
      </pc:sldChg>
      <pc:sldChg chg="addSp modSp mod setBg">
        <pc:chgData name="Himanshu Farkya" userId="318acdbe55207cd5" providerId="Windows Live" clId="Web-{A636392C-601D-4B11-BDDC-D6E4F68ED90C}" dt="2020-10-19T18:18:18.029" v="348" actId="14100"/>
        <pc:sldMkLst>
          <pc:docMk/>
          <pc:sldMk cId="4228284707" sldId="269"/>
        </pc:sldMkLst>
        <pc:spChg chg="mod">
          <ac:chgData name="Himanshu Farkya" userId="318acdbe55207cd5" providerId="Windows Live" clId="Web-{A636392C-601D-4B11-BDDC-D6E4F68ED90C}" dt="2020-10-19T18:17:47.779" v="345" actId="1076"/>
          <ac:spMkLst>
            <pc:docMk/>
            <pc:sldMk cId="4228284707" sldId="269"/>
            <ac:spMk id="2" creationId="{A65AAC17-02B3-40F8-AACF-B74CCE4E9142}"/>
          </ac:spMkLst>
        </pc:spChg>
        <pc:spChg chg="mod">
          <ac:chgData name="Himanshu Farkya" userId="318acdbe55207cd5" providerId="Windows Live" clId="Web-{A636392C-601D-4B11-BDDC-D6E4F68ED90C}" dt="2020-10-19T18:18:18.029" v="348" actId="14100"/>
          <ac:spMkLst>
            <pc:docMk/>
            <pc:sldMk cId="4228284707" sldId="269"/>
            <ac:spMk id="4" creationId="{7EA09CB7-19F3-42D9-8E30-E03C48DAAC9B}"/>
          </ac:spMkLst>
        </pc:spChg>
        <pc:spChg chg="add">
          <ac:chgData name="Himanshu Farkya" userId="318acdbe55207cd5" providerId="Windows Live" clId="Web-{A636392C-601D-4B11-BDDC-D6E4F68ED90C}" dt="2020-10-19T18:15:50.497" v="326"/>
          <ac:spMkLst>
            <pc:docMk/>
            <pc:sldMk cId="4228284707" sldId="269"/>
            <ac:spMk id="9" creationId="{0A46F010-D160-4609-8979-FFD8C1EA6C43}"/>
          </ac:spMkLst>
        </pc:spChg>
        <pc:spChg chg="add">
          <ac:chgData name="Himanshu Farkya" userId="318acdbe55207cd5" providerId="Windows Live" clId="Web-{A636392C-601D-4B11-BDDC-D6E4F68ED90C}" dt="2020-10-19T18:15:50.497" v="326"/>
          <ac:spMkLst>
            <pc:docMk/>
            <pc:sldMk cId="4228284707" sldId="269"/>
            <ac:spMk id="11" creationId="{81B8C4F6-C3AC-4C94-8EC7-E4F7B7E9CDB6}"/>
          </ac:spMkLst>
        </pc:spChg>
        <pc:spChg chg="add">
          <ac:chgData name="Himanshu Farkya" userId="318acdbe55207cd5" providerId="Windows Live" clId="Web-{A636392C-601D-4B11-BDDC-D6E4F68ED90C}" dt="2020-10-19T18:15:50.497" v="326"/>
          <ac:spMkLst>
            <pc:docMk/>
            <pc:sldMk cId="4228284707" sldId="269"/>
            <ac:spMk id="41" creationId="{91328346-8BAD-4616-B50B-5CFDA5648D6A}"/>
          </ac:spMkLst>
        </pc:spChg>
        <pc:grpChg chg="add">
          <ac:chgData name="Himanshu Farkya" userId="318acdbe55207cd5" providerId="Windows Live" clId="Web-{A636392C-601D-4B11-BDDC-D6E4F68ED90C}" dt="2020-10-19T18:15:50.497" v="326"/>
          <ac:grpSpMkLst>
            <pc:docMk/>
            <pc:sldMk cId="4228284707" sldId="269"/>
            <ac:grpSpMk id="13" creationId="{0B789310-9859-4942-98C8-3D2F12AAAE73}"/>
          </ac:grpSpMkLst>
        </pc:grpChg>
        <pc:grpChg chg="add">
          <ac:chgData name="Himanshu Farkya" userId="318acdbe55207cd5" providerId="Windows Live" clId="Web-{A636392C-601D-4B11-BDDC-D6E4F68ED90C}" dt="2020-10-19T18:15:50.497" v="326"/>
          <ac:grpSpMkLst>
            <pc:docMk/>
            <pc:sldMk cId="4228284707" sldId="269"/>
            <ac:grpSpMk id="27" creationId="{6F1CEC7A-E419-4950-AA57-B00546C29CAF}"/>
          </ac:grpSpMkLst>
        </pc:grpChg>
      </pc:sldChg>
      <pc:sldChg chg="addSp modSp mod setBg">
        <pc:chgData name="Himanshu Farkya" userId="318acdbe55207cd5" providerId="Windows Live" clId="Web-{A636392C-601D-4B11-BDDC-D6E4F68ED90C}" dt="2020-10-19T18:19:51.030" v="369" actId="14100"/>
        <pc:sldMkLst>
          <pc:docMk/>
          <pc:sldMk cId="1136293756" sldId="270"/>
        </pc:sldMkLst>
        <pc:spChg chg="mod">
          <ac:chgData name="Himanshu Farkya" userId="318acdbe55207cd5" providerId="Windows Live" clId="Web-{A636392C-601D-4B11-BDDC-D6E4F68ED90C}" dt="2020-10-19T18:18:56.139" v="355" actId="1076"/>
          <ac:spMkLst>
            <pc:docMk/>
            <pc:sldMk cId="1136293756" sldId="270"/>
            <ac:spMk id="2" creationId="{D639E924-23BE-410D-BBA5-2C12FCD7D853}"/>
          </ac:spMkLst>
        </pc:spChg>
        <pc:spChg chg="mod">
          <ac:chgData name="Himanshu Farkya" userId="318acdbe55207cd5" providerId="Windows Live" clId="Web-{A636392C-601D-4B11-BDDC-D6E4F68ED90C}" dt="2020-10-19T18:19:51.030" v="369" actId="14100"/>
          <ac:spMkLst>
            <pc:docMk/>
            <pc:sldMk cId="1136293756" sldId="270"/>
            <ac:spMk id="3" creationId="{B11AA1AD-ACAC-452C-99A5-0C178175759C}"/>
          </ac:spMkLst>
        </pc:spChg>
        <pc:spChg chg="add">
          <ac:chgData name="Himanshu Farkya" userId="318acdbe55207cd5" providerId="Windows Live" clId="Web-{A636392C-601D-4B11-BDDC-D6E4F68ED90C}" dt="2020-10-19T18:18:41.748" v="353"/>
          <ac:spMkLst>
            <pc:docMk/>
            <pc:sldMk cId="1136293756" sldId="270"/>
            <ac:spMk id="8" creationId="{0A46F010-D160-4609-8979-FFD8C1EA6C43}"/>
          </ac:spMkLst>
        </pc:spChg>
        <pc:spChg chg="add">
          <ac:chgData name="Himanshu Farkya" userId="318acdbe55207cd5" providerId="Windows Live" clId="Web-{A636392C-601D-4B11-BDDC-D6E4F68ED90C}" dt="2020-10-19T18:18:41.748" v="353"/>
          <ac:spMkLst>
            <pc:docMk/>
            <pc:sldMk cId="1136293756" sldId="270"/>
            <ac:spMk id="10" creationId="{81B8C4F6-C3AC-4C94-8EC7-E4F7B7E9CDB6}"/>
          </ac:spMkLst>
        </pc:spChg>
        <pc:spChg chg="add">
          <ac:chgData name="Himanshu Farkya" userId="318acdbe55207cd5" providerId="Windows Live" clId="Web-{A636392C-601D-4B11-BDDC-D6E4F68ED90C}" dt="2020-10-19T18:18:41.748" v="353"/>
          <ac:spMkLst>
            <pc:docMk/>
            <pc:sldMk cId="1136293756" sldId="270"/>
            <ac:spMk id="40" creationId="{91328346-8BAD-4616-B50B-5CFDA5648D6A}"/>
          </ac:spMkLst>
        </pc:spChg>
        <pc:grpChg chg="add">
          <ac:chgData name="Himanshu Farkya" userId="318acdbe55207cd5" providerId="Windows Live" clId="Web-{A636392C-601D-4B11-BDDC-D6E4F68ED90C}" dt="2020-10-19T18:18:41.748" v="353"/>
          <ac:grpSpMkLst>
            <pc:docMk/>
            <pc:sldMk cId="1136293756" sldId="270"/>
            <ac:grpSpMk id="12" creationId="{0B789310-9859-4942-98C8-3D2F12AAAE73}"/>
          </ac:grpSpMkLst>
        </pc:grpChg>
        <pc:grpChg chg="add">
          <ac:chgData name="Himanshu Farkya" userId="318acdbe55207cd5" providerId="Windows Live" clId="Web-{A636392C-601D-4B11-BDDC-D6E4F68ED90C}" dt="2020-10-19T18:18:41.748" v="353"/>
          <ac:grpSpMkLst>
            <pc:docMk/>
            <pc:sldMk cId="1136293756" sldId="270"/>
            <ac:grpSpMk id="26" creationId="{6F1CEC7A-E419-4950-AA57-B00546C29CAF}"/>
          </ac:grpSpMkLst>
        </pc:grpChg>
      </pc:sldChg>
      <pc:sldChg chg="addSp modSp mod setBg">
        <pc:chgData name="Himanshu Farkya" userId="318acdbe55207cd5" providerId="Windows Live" clId="Web-{A636392C-601D-4B11-BDDC-D6E4F68ED90C}" dt="2020-10-19T18:22:32.437" v="380" actId="20577"/>
        <pc:sldMkLst>
          <pc:docMk/>
          <pc:sldMk cId="474259873" sldId="271"/>
        </pc:sldMkLst>
        <pc:spChg chg="mod">
          <ac:chgData name="Himanshu Farkya" userId="318acdbe55207cd5" providerId="Windows Live" clId="Web-{A636392C-601D-4B11-BDDC-D6E4F68ED90C}" dt="2020-10-19T18:19:58.530" v="370"/>
          <ac:spMkLst>
            <pc:docMk/>
            <pc:sldMk cId="474259873" sldId="271"/>
            <ac:spMk id="2" creationId="{FD3E2CC4-6274-4AA9-BDC5-0889342AED70}"/>
          </ac:spMkLst>
        </pc:spChg>
        <pc:spChg chg="mod">
          <ac:chgData name="Himanshu Farkya" userId="318acdbe55207cd5" providerId="Windows Live" clId="Web-{A636392C-601D-4B11-BDDC-D6E4F68ED90C}" dt="2020-10-19T18:22:32.437" v="380" actId="20577"/>
          <ac:spMkLst>
            <pc:docMk/>
            <pc:sldMk cId="474259873" sldId="271"/>
            <ac:spMk id="4" creationId="{67970F27-831B-45D7-BF01-46A56429A5C6}"/>
          </ac:spMkLst>
        </pc:spChg>
        <pc:spChg chg="add">
          <ac:chgData name="Himanshu Farkya" userId="318acdbe55207cd5" providerId="Windows Live" clId="Web-{A636392C-601D-4B11-BDDC-D6E4F68ED90C}" dt="2020-10-19T18:19:58.530" v="370"/>
          <ac:spMkLst>
            <pc:docMk/>
            <pc:sldMk cId="474259873" sldId="271"/>
            <ac:spMk id="9" creationId="{0A46F010-D160-4609-8979-FFD8C1EA6C43}"/>
          </ac:spMkLst>
        </pc:spChg>
        <pc:spChg chg="add">
          <ac:chgData name="Himanshu Farkya" userId="318acdbe55207cd5" providerId="Windows Live" clId="Web-{A636392C-601D-4B11-BDDC-D6E4F68ED90C}" dt="2020-10-19T18:19:58.530" v="370"/>
          <ac:spMkLst>
            <pc:docMk/>
            <pc:sldMk cId="474259873" sldId="271"/>
            <ac:spMk id="11" creationId="{81B8C4F6-C3AC-4C94-8EC7-E4F7B7E9CDB6}"/>
          </ac:spMkLst>
        </pc:spChg>
        <pc:spChg chg="add">
          <ac:chgData name="Himanshu Farkya" userId="318acdbe55207cd5" providerId="Windows Live" clId="Web-{A636392C-601D-4B11-BDDC-D6E4F68ED90C}" dt="2020-10-19T18:19:58.530" v="370"/>
          <ac:spMkLst>
            <pc:docMk/>
            <pc:sldMk cId="474259873" sldId="271"/>
            <ac:spMk id="41" creationId="{91328346-8BAD-4616-B50B-5CFDA5648D6A}"/>
          </ac:spMkLst>
        </pc:spChg>
        <pc:grpChg chg="add">
          <ac:chgData name="Himanshu Farkya" userId="318acdbe55207cd5" providerId="Windows Live" clId="Web-{A636392C-601D-4B11-BDDC-D6E4F68ED90C}" dt="2020-10-19T18:19:58.530" v="370"/>
          <ac:grpSpMkLst>
            <pc:docMk/>
            <pc:sldMk cId="474259873" sldId="271"/>
            <ac:grpSpMk id="13" creationId="{0B789310-9859-4942-98C8-3D2F12AAAE73}"/>
          </ac:grpSpMkLst>
        </pc:grpChg>
        <pc:grpChg chg="add">
          <ac:chgData name="Himanshu Farkya" userId="318acdbe55207cd5" providerId="Windows Live" clId="Web-{A636392C-601D-4B11-BDDC-D6E4F68ED90C}" dt="2020-10-19T18:19:58.530" v="370"/>
          <ac:grpSpMkLst>
            <pc:docMk/>
            <pc:sldMk cId="474259873" sldId="271"/>
            <ac:grpSpMk id="27" creationId="{6F1CEC7A-E419-4950-AA57-B00546C29CAF}"/>
          </ac:grpSpMkLst>
        </pc:grpChg>
      </pc:sldChg>
      <pc:sldChg chg="ord">
        <pc:chgData name="Himanshu Farkya" userId="318acdbe55207cd5" providerId="Windows Live" clId="Web-{A636392C-601D-4B11-BDDC-D6E4F68ED90C}" dt="2020-10-19T18:30:19.329" v="404"/>
        <pc:sldMkLst>
          <pc:docMk/>
          <pc:sldMk cId="2918003287" sldId="272"/>
        </pc:sldMkLst>
      </pc:sldChg>
      <pc:sldChg chg="addSp delSp modSp mod setBg">
        <pc:chgData name="Himanshu Farkya" userId="318acdbe55207cd5" providerId="Windows Live" clId="Web-{A636392C-601D-4B11-BDDC-D6E4F68ED90C}" dt="2020-10-19T17:56:58.384" v="198" actId="14100"/>
        <pc:sldMkLst>
          <pc:docMk/>
          <pc:sldMk cId="1772303890" sldId="273"/>
        </pc:sldMkLst>
        <pc:spChg chg="mod">
          <ac:chgData name="Himanshu Farkya" userId="318acdbe55207cd5" providerId="Windows Live" clId="Web-{A636392C-601D-4B11-BDDC-D6E4F68ED90C}" dt="2020-10-19T17:56:42.837" v="196"/>
          <ac:spMkLst>
            <pc:docMk/>
            <pc:sldMk cId="1772303890" sldId="273"/>
            <ac:spMk id="2" creationId="{F6AB59DC-3166-452D-AE94-F803C6AD87C0}"/>
          </ac:spMkLst>
        </pc:spChg>
        <pc:spChg chg="add del">
          <ac:chgData name="Himanshu Farkya" userId="318acdbe55207cd5" providerId="Windows Live" clId="Web-{A636392C-601D-4B11-BDDC-D6E4F68ED90C}" dt="2020-10-19T17:56:29.696" v="195"/>
          <ac:spMkLst>
            <pc:docMk/>
            <pc:sldMk cId="1772303890" sldId="273"/>
            <ac:spMk id="8" creationId="{0AC6356E-C727-4820-BB40-061D9278AFF6}"/>
          </ac:spMkLst>
        </pc:spChg>
        <pc:spChg chg="add del">
          <ac:chgData name="Himanshu Farkya" userId="318acdbe55207cd5" providerId="Windows Live" clId="Web-{A636392C-601D-4B11-BDDC-D6E4F68ED90C}" dt="2020-10-19T17:56:42.837" v="196"/>
          <ac:spMkLst>
            <pc:docMk/>
            <pc:sldMk cId="1772303890" sldId="273"/>
            <ac:spMk id="11" creationId="{3F4C104D-5F30-4811-9376-566B26E4719A}"/>
          </ac:spMkLst>
        </pc:spChg>
        <pc:spChg chg="add del">
          <ac:chgData name="Himanshu Farkya" userId="318acdbe55207cd5" providerId="Windows Live" clId="Web-{A636392C-601D-4B11-BDDC-D6E4F68ED90C}" dt="2020-10-19T17:56:42.837" v="196"/>
          <ac:spMkLst>
            <pc:docMk/>
            <pc:sldMk cId="1772303890" sldId="273"/>
            <ac:spMk id="13" creationId="{0815E34B-5D02-4E01-A936-E8E1C0AB6F12}"/>
          </ac:spMkLst>
        </pc:spChg>
        <pc:spChg chg="add del">
          <ac:chgData name="Himanshu Farkya" userId="318acdbe55207cd5" providerId="Windows Live" clId="Web-{A636392C-601D-4B11-BDDC-D6E4F68ED90C}" dt="2020-10-19T17:56:42.837" v="196"/>
          <ac:spMkLst>
            <pc:docMk/>
            <pc:sldMk cId="1772303890" sldId="273"/>
            <ac:spMk id="15" creationId="{7DE3414B-B032-4710-A468-D3285E38C5FF}"/>
          </ac:spMkLst>
        </pc:spChg>
        <pc:spChg chg="add">
          <ac:chgData name="Himanshu Farkya" userId="318acdbe55207cd5" providerId="Windows Live" clId="Web-{A636392C-601D-4B11-BDDC-D6E4F68ED90C}" dt="2020-10-19T17:56:42.837" v="196"/>
          <ac:spMkLst>
            <pc:docMk/>
            <pc:sldMk cId="1772303890" sldId="273"/>
            <ac:spMk id="48" creationId="{1996130F-9AB5-4DE9-8574-3AF891C5C172}"/>
          </ac:spMkLst>
        </pc:spChg>
        <pc:spChg chg="add">
          <ac:chgData name="Himanshu Farkya" userId="318acdbe55207cd5" providerId="Windows Live" clId="Web-{A636392C-601D-4B11-BDDC-D6E4F68ED90C}" dt="2020-10-19T17:56:42.837" v="196"/>
          <ac:spMkLst>
            <pc:docMk/>
            <pc:sldMk cId="1772303890" sldId="273"/>
            <ac:spMk id="50" creationId="{3623DEAC-F39C-45D6-86DC-1033F6429528}"/>
          </ac:spMkLst>
        </pc:spChg>
        <pc:spChg chg="add">
          <ac:chgData name="Himanshu Farkya" userId="318acdbe55207cd5" providerId="Windows Live" clId="Web-{A636392C-601D-4B11-BDDC-D6E4F68ED90C}" dt="2020-10-19T17:56:42.837" v="196"/>
          <ac:spMkLst>
            <pc:docMk/>
            <pc:sldMk cId="1772303890" sldId="273"/>
            <ac:spMk id="52" creationId="{A692209D-B607-46C3-8560-07AF72291659}"/>
          </ac:spMkLst>
        </pc:spChg>
        <pc:spChg chg="add">
          <ac:chgData name="Himanshu Farkya" userId="318acdbe55207cd5" providerId="Windows Live" clId="Web-{A636392C-601D-4B11-BDDC-D6E4F68ED90C}" dt="2020-10-19T17:56:42.837" v="196"/>
          <ac:spMkLst>
            <pc:docMk/>
            <pc:sldMk cId="1772303890" sldId="273"/>
            <ac:spMk id="54" creationId="{94874638-CF15-4908-BC4B-4908744D0BAF}"/>
          </ac:spMkLst>
        </pc:spChg>
        <pc:spChg chg="add">
          <ac:chgData name="Himanshu Farkya" userId="318acdbe55207cd5" providerId="Windows Live" clId="Web-{A636392C-601D-4B11-BDDC-D6E4F68ED90C}" dt="2020-10-19T17:56:42.837" v="196"/>
          <ac:spMkLst>
            <pc:docMk/>
            <pc:sldMk cId="1772303890" sldId="273"/>
            <ac:spMk id="56" creationId="{5F1B8348-CD6E-4561-A704-C232D9A2676D}"/>
          </ac:spMkLst>
        </pc:spChg>
        <pc:grpChg chg="add">
          <ac:chgData name="Himanshu Farkya" userId="318acdbe55207cd5" providerId="Windows Live" clId="Web-{A636392C-601D-4B11-BDDC-D6E4F68ED90C}" dt="2020-10-19T17:56:42.837" v="196"/>
          <ac:grpSpMkLst>
            <pc:docMk/>
            <pc:sldMk cId="1772303890" sldId="273"/>
            <ac:grpSpMk id="20" creationId="{166BF9EE-F7AC-4FA5-AC7E-001B3A642F75}"/>
          </ac:grpSpMkLst>
        </pc:grpChg>
        <pc:grpChg chg="add">
          <ac:chgData name="Himanshu Farkya" userId="318acdbe55207cd5" providerId="Windows Live" clId="Web-{A636392C-601D-4B11-BDDC-D6E4F68ED90C}" dt="2020-10-19T17:56:42.837" v="196"/>
          <ac:grpSpMkLst>
            <pc:docMk/>
            <pc:sldMk cId="1772303890" sldId="273"/>
            <ac:grpSpMk id="34" creationId="{E312DBA5-56D8-42B2-BA94-28168C2A6703}"/>
          </ac:grpSpMkLst>
        </pc:grpChg>
        <pc:picChg chg="mod">
          <ac:chgData name="Himanshu Farkya" userId="318acdbe55207cd5" providerId="Windows Live" clId="Web-{A636392C-601D-4B11-BDDC-D6E4F68ED90C}" dt="2020-10-19T17:56:58.384" v="198" actId="14100"/>
          <ac:picMkLst>
            <pc:docMk/>
            <pc:sldMk cId="1772303890" sldId="273"/>
            <ac:picMk id="4" creationId="{D03A8D08-DE95-4519-B12E-1B9C5647D5AD}"/>
          </ac:picMkLst>
        </pc:picChg>
      </pc:sldChg>
      <pc:sldChg chg="addSp delSp modSp mod setBg setClrOvrMap">
        <pc:chgData name="Himanshu Farkya" userId="318acdbe55207cd5" providerId="Windows Live" clId="Web-{A636392C-601D-4B11-BDDC-D6E4F68ED90C}" dt="2020-10-19T18:03:50.604" v="278" actId="1076"/>
        <pc:sldMkLst>
          <pc:docMk/>
          <pc:sldMk cId="1651122624" sldId="274"/>
        </pc:sldMkLst>
        <pc:spChg chg="mod ord">
          <ac:chgData name="Himanshu Farkya" userId="318acdbe55207cd5" providerId="Windows Live" clId="Web-{A636392C-601D-4B11-BDDC-D6E4F68ED90C}" dt="2020-10-19T18:01:11.041" v="238"/>
          <ac:spMkLst>
            <pc:docMk/>
            <pc:sldMk cId="1651122624" sldId="274"/>
            <ac:spMk id="2" creationId="{698FFF15-663C-458B-A644-D767B8DADB34}"/>
          </ac:spMkLst>
        </pc:spChg>
        <pc:spChg chg="add del">
          <ac:chgData name="Himanshu Farkya" userId="318acdbe55207cd5" providerId="Windows Live" clId="Web-{A636392C-601D-4B11-BDDC-D6E4F68ED90C}" dt="2020-10-19T18:00:30.760" v="229"/>
          <ac:spMkLst>
            <pc:docMk/>
            <pc:sldMk cId="1651122624" sldId="274"/>
            <ac:spMk id="11" creationId="{D1ABA9C3-8DA4-41FC-8FCD-23D86614E976}"/>
          </ac:spMkLst>
        </pc:spChg>
        <pc:spChg chg="add del">
          <ac:chgData name="Himanshu Farkya" userId="318acdbe55207cd5" providerId="Windows Live" clId="Web-{A636392C-601D-4B11-BDDC-D6E4F68ED90C}" dt="2020-10-19T18:00:38.338" v="231"/>
          <ac:spMkLst>
            <pc:docMk/>
            <pc:sldMk cId="1651122624" sldId="274"/>
            <ac:spMk id="12" creationId="{32B6DB14-DFCF-45FE-A3AB-2455AB14170E}"/>
          </ac:spMkLst>
        </pc:spChg>
        <pc:spChg chg="add del">
          <ac:chgData name="Himanshu Farkya" userId="318acdbe55207cd5" providerId="Windows Live" clId="Web-{A636392C-601D-4B11-BDDC-D6E4F68ED90C}" dt="2020-10-19T18:00:27.135" v="227"/>
          <ac:spMkLst>
            <pc:docMk/>
            <pc:sldMk cId="1651122624" sldId="274"/>
            <ac:spMk id="13" creationId="{BA541C8F-351C-427C-A803-D75289BB332D}"/>
          </ac:spMkLst>
        </pc:spChg>
        <pc:spChg chg="add del">
          <ac:chgData name="Himanshu Farkya" userId="318acdbe55207cd5" providerId="Windows Live" clId="Web-{A636392C-601D-4B11-BDDC-D6E4F68ED90C}" dt="2020-10-19T18:00:38.338" v="231"/>
          <ac:spMkLst>
            <pc:docMk/>
            <pc:sldMk cId="1651122624" sldId="274"/>
            <ac:spMk id="14" creationId="{DE02D971-C1FD-4D10-9890-CC31B0CE71C9}"/>
          </ac:spMkLst>
        </pc:spChg>
        <pc:spChg chg="add del">
          <ac:chgData name="Himanshu Farkya" userId="318acdbe55207cd5" providerId="Windows Live" clId="Web-{A636392C-601D-4B11-BDDC-D6E4F68ED90C}" dt="2020-10-19T18:00:38.338" v="231"/>
          <ac:spMkLst>
            <pc:docMk/>
            <pc:sldMk cId="1651122624" sldId="274"/>
            <ac:spMk id="15" creationId="{FB0A0CF9-FFD5-4BDF-ADF0-FCF5F2745304}"/>
          </ac:spMkLst>
        </pc:spChg>
        <pc:spChg chg="add del">
          <ac:chgData name="Himanshu Farkya" userId="318acdbe55207cd5" providerId="Windows Live" clId="Web-{A636392C-601D-4B11-BDDC-D6E4F68ED90C}" dt="2020-10-19T18:00:30.760" v="229"/>
          <ac:spMkLst>
            <pc:docMk/>
            <pc:sldMk cId="1651122624" sldId="274"/>
            <ac:spMk id="16" creationId="{B67D2132-90B3-413F-897F-473BEF0EB394}"/>
          </ac:spMkLst>
        </pc:spChg>
        <pc:spChg chg="add del">
          <ac:chgData name="Himanshu Farkya" userId="318acdbe55207cd5" providerId="Windows Live" clId="Web-{A636392C-601D-4B11-BDDC-D6E4F68ED90C}" dt="2020-10-19T18:00:42.432" v="233"/>
          <ac:spMkLst>
            <pc:docMk/>
            <pc:sldMk cId="1651122624" sldId="274"/>
            <ac:spMk id="17" creationId="{5B9DE855-86B1-4B53-A53A-DBE8C95CC9E0}"/>
          </ac:spMkLst>
        </pc:spChg>
        <pc:spChg chg="add del">
          <ac:chgData name="Himanshu Farkya" userId="318acdbe55207cd5" providerId="Windows Live" clId="Web-{A636392C-601D-4B11-BDDC-D6E4F68ED90C}" dt="2020-10-19T18:00:42.432" v="233"/>
          <ac:spMkLst>
            <pc:docMk/>
            <pc:sldMk cId="1651122624" sldId="274"/>
            <ac:spMk id="19" creationId="{3694FC3C-59AB-4EFA-912F-CE99D8D371F0}"/>
          </ac:spMkLst>
        </pc:spChg>
        <pc:spChg chg="add del">
          <ac:chgData name="Himanshu Farkya" userId="318acdbe55207cd5" providerId="Windows Live" clId="Web-{A636392C-601D-4B11-BDDC-D6E4F68ED90C}" dt="2020-10-19T18:00:38.338" v="231"/>
          <ac:spMkLst>
            <pc:docMk/>
            <pc:sldMk cId="1651122624" sldId="274"/>
            <ac:spMk id="20" creationId="{0768A07B-2EA5-47A1-BB13-4D057755A5BB}"/>
          </ac:spMkLst>
        </pc:spChg>
        <pc:spChg chg="add del">
          <ac:chgData name="Himanshu Farkya" userId="318acdbe55207cd5" providerId="Windows Live" clId="Web-{A636392C-601D-4B11-BDDC-D6E4F68ED90C}" dt="2020-10-19T18:00:42.432" v="233"/>
          <ac:spMkLst>
            <pc:docMk/>
            <pc:sldMk cId="1651122624" sldId="274"/>
            <ac:spMk id="21" creationId="{8F7DB6A3-D1EF-458E-9909-5AA450722079}"/>
          </ac:spMkLst>
        </pc:spChg>
        <pc:spChg chg="add del">
          <ac:chgData name="Himanshu Farkya" userId="318acdbe55207cd5" providerId="Windows Live" clId="Web-{A636392C-601D-4B11-BDDC-D6E4F68ED90C}" dt="2020-10-19T18:00:52.228" v="235"/>
          <ac:spMkLst>
            <pc:docMk/>
            <pc:sldMk cId="1651122624" sldId="274"/>
            <ac:spMk id="22" creationId="{35879851-1A1D-4246-AAA1-C484E858337D}"/>
          </ac:spMkLst>
        </pc:spChg>
        <pc:spChg chg="add del">
          <ac:chgData name="Himanshu Farkya" userId="318acdbe55207cd5" providerId="Windows Live" clId="Web-{A636392C-601D-4B11-BDDC-D6E4F68ED90C}" dt="2020-10-19T18:00:52.228" v="235"/>
          <ac:spMkLst>
            <pc:docMk/>
            <pc:sldMk cId="1651122624" sldId="274"/>
            <ac:spMk id="23" creationId="{BB23CCED-CCD2-468C-A1F8-1242D55AC405}"/>
          </ac:spMkLst>
        </pc:spChg>
        <pc:spChg chg="add del">
          <ac:chgData name="Himanshu Farkya" userId="318acdbe55207cd5" providerId="Windows Live" clId="Web-{A636392C-601D-4B11-BDDC-D6E4F68ED90C}" dt="2020-10-19T18:02:17.354" v="257"/>
          <ac:spMkLst>
            <pc:docMk/>
            <pc:sldMk cId="1651122624" sldId="274"/>
            <ac:spMk id="24" creationId="{BA541C8F-351C-427C-A803-D75289BB332D}"/>
          </ac:spMkLst>
        </pc:spChg>
        <pc:spChg chg="add del">
          <ac:chgData name="Himanshu Farkya" userId="318acdbe55207cd5" providerId="Windows Live" clId="Web-{A636392C-601D-4B11-BDDC-D6E4F68ED90C}" dt="2020-10-19T18:01:11.041" v="237"/>
          <ac:spMkLst>
            <pc:docMk/>
            <pc:sldMk cId="1651122624" sldId="274"/>
            <ac:spMk id="31" creationId="{B67D2132-90B3-413F-897F-473BEF0EB394}"/>
          </ac:spMkLst>
        </pc:spChg>
        <pc:spChg chg="add del">
          <ac:chgData name="Himanshu Farkya" userId="318acdbe55207cd5" providerId="Windows Live" clId="Web-{A636392C-601D-4B11-BDDC-D6E4F68ED90C}" dt="2020-10-19T18:00:30.760" v="229"/>
          <ac:spMkLst>
            <pc:docMk/>
            <pc:sldMk cId="1651122624" sldId="274"/>
            <ac:spMk id="46" creationId="{F89BEA79-46CC-43BB-AE5B-360A20526D12}"/>
          </ac:spMkLst>
        </pc:spChg>
        <pc:spChg chg="add del">
          <ac:chgData name="Himanshu Farkya" userId="318acdbe55207cd5" providerId="Windows Live" clId="Web-{A636392C-601D-4B11-BDDC-D6E4F68ED90C}" dt="2020-10-19T18:00:30.760" v="229"/>
          <ac:spMkLst>
            <pc:docMk/>
            <pc:sldMk cId="1651122624" sldId="274"/>
            <ac:spMk id="48" creationId="{175A2659-4144-4C1E-8878-27313728F6EF}"/>
          </ac:spMkLst>
        </pc:spChg>
        <pc:spChg chg="add del">
          <ac:chgData name="Himanshu Farkya" userId="318acdbe55207cd5" providerId="Windows Live" clId="Web-{A636392C-601D-4B11-BDDC-D6E4F68ED90C}" dt="2020-10-19T18:01:11.041" v="237"/>
          <ac:spMkLst>
            <pc:docMk/>
            <pc:sldMk cId="1651122624" sldId="274"/>
            <ac:spMk id="56" creationId="{F89BEA79-46CC-43BB-AE5B-360A20526D12}"/>
          </ac:spMkLst>
        </pc:spChg>
        <pc:spChg chg="add del">
          <ac:chgData name="Himanshu Farkya" userId="318acdbe55207cd5" providerId="Windows Live" clId="Web-{A636392C-601D-4B11-BDDC-D6E4F68ED90C}" dt="2020-10-19T18:01:11.041" v="237"/>
          <ac:spMkLst>
            <pc:docMk/>
            <pc:sldMk cId="1651122624" sldId="274"/>
            <ac:spMk id="57" creationId="{175A2659-4144-4C1E-8878-27313728F6EF}"/>
          </ac:spMkLst>
        </pc:spChg>
        <pc:spChg chg="add del">
          <ac:chgData name="Himanshu Farkya" userId="318acdbe55207cd5" providerId="Windows Live" clId="Web-{A636392C-601D-4B11-BDDC-D6E4F68ED90C}" dt="2020-10-19T18:01:11.041" v="237"/>
          <ac:spMkLst>
            <pc:docMk/>
            <pc:sldMk cId="1651122624" sldId="274"/>
            <ac:spMk id="60" creationId="{D1ABA9C3-8DA4-41FC-8FCD-23D86614E976}"/>
          </ac:spMkLst>
        </pc:spChg>
        <pc:grpChg chg="add del">
          <ac:chgData name="Himanshu Farkya" userId="318acdbe55207cd5" providerId="Windows Live" clId="Web-{A636392C-601D-4B11-BDDC-D6E4F68ED90C}" dt="2020-10-19T18:00:30.760" v="229"/>
          <ac:grpSpMkLst>
            <pc:docMk/>
            <pc:sldMk cId="1651122624" sldId="274"/>
            <ac:grpSpMk id="18" creationId="{74460720-66DC-4234-912F-937B6FDB87D7}"/>
          </ac:grpSpMkLst>
        </pc:grpChg>
        <pc:grpChg chg="add del">
          <ac:chgData name="Himanshu Farkya" userId="318acdbe55207cd5" providerId="Windows Live" clId="Web-{A636392C-601D-4B11-BDDC-D6E4F68ED90C}" dt="2020-10-19T18:00:30.760" v="229"/>
          <ac:grpSpMkLst>
            <pc:docMk/>
            <pc:sldMk cId="1651122624" sldId="274"/>
            <ac:grpSpMk id="32" creationId="{CA97D299-8731-402D-984F-517FCAC324A2}"/>
          </ac:grpSpMkLst>
        </pc:grpChg>
        <pc:grpChg chg="add del">
          <ac:chgData name="Himanshu Farkya" userId="318acdbe55207cd5" providerId="Windows Live" clId="Web-{A636392C-601D-4B11-BDDC-D6E4F68ED90C}" dt="2020-10-19T18:01:11.041" v="237"/>
          <ac:grpSpMkLst>
            <pc:docMk/>
            <pc:sldMk cId="1651122624" sldId="274"/>
            <ac:grpSpMk id="45" creationId="{74460720-66DC-4234-912F-937B6FDB87D7}"/>
          </ac:grpSpMkLst>
        </pc:grpChg>
        <pc:grpChg chg="add del">
          <ac:chgData name="Himanshu Farkya" userId="318acdbe55207cd5" providerId="Windows Live" clId="Web-{A636392C-601D-4B11-BDDC-D6E4F68ED90C}" dt="2020-10-19T18:01:11.041" v="237"/>
          <ac:grpSpMkLst>
            <pc:docMk/>
            <pc:sldMk cId="1651122624" sldId="274"/>
            <ac:grpSpMk id="55" creationId="{CA97D299-8731-402D-984F-517FCAC324A2}"/>
          </ac:grpSpMkLst>
        </pc:grpChg>
        <pc:picChg chg="mod ord">
          <ac:chgData name="Himanshu Farkya" userId="318acdbe55207cd5" providerId="Windows Live" clId="Web-{A636392C-601D-4B11-BDDC-D6E4F68ED90C}" dt="2020-10-19T18:02:00.119" v="254" actId="1076"/>
          <ac:picMkLst>
            <pc:docMk/>
            <pc:sldMk cId="1651122624" sldId="274"/>
            <ac:picMk id="5" creationId="{BA87272F-349C-4FAE-940B-B6794ED62E2C}"/>
          </ac:picMkLst>
        </pc:picChg>
        <pc:picChg chg="mod ord">
          <ac:chgData name="Himanshu Farkya" userId="318acdbe55207cd5" providerId="Windows Live" clId="Web-{A636392C-601D-4B11-BDDC-D6E4F68ED90C}" dt="2020-10-19T18:03:50.604" v="278" actId="1076"/>
          <ac:picMkLst>
            <pc:docMk/>
            <pc:sldMk cId="1651122624" sldId="274"/>
            <ac:picMk id="7" creationId="{60327596-79B6-4053-8855-3DF084DB04F2}"/>
          </ac:picMkLst>
        </pc:picChg>
        <pc:picChg chg="mod ord">
          <ac:chgData name="Himanshu Farkya" userId="318acdbe55207cd5" providerId="Windows Live" clId="Web-{A636392C-601D-4B11-BDDC-D6E4F68ED90C}" dt="2020-10-19T18:02:30.416" v="261" actId="14100"/>
          <ac:picMkLst>
            <pc:docMk/>
            <pc:sldMk cId="1651122624" sldId="274"/>
            <ac:picMk id="9" creationId="{0FB4376D-3718-4669-B27A-A2B5763E9D83}"/>
          </ac:picMkLst>
        </pc:picChg>
        <pc:cxnChg chg="add del">
          <ac:chgData name="Himanshu Farkya" userId="318acdbe55207cd5" providerId="Windows Live" clId="Web-{A636392C-601D-4B11-BDDC-D6E4F68ED90C}" dt="2020-10-19T18:00:30.760" v="229"/>
          <ac:cxnSpMkLst>
            <pc:docMk/>
            <pc:sldMk cId="1651122624" sldId="274"/>
            <ac:cxnSpMk id="50" creationId="{136B8927-2B3F-45D4-9D6E-09821808A49D}"/>
          </ac:cxnSpMkLst>
        </pc:cxnChg>
        <pc:cxnChg chg="add del">
          <ac:chgData name="Himanshu Farkya" userId="318acdbe55207cd5" providerId="Windows Live" clId="Web-{A636392C-601D-4B11-BDDC-D6E4F68ED90C}" dt="2020-10-19T18:00:30.760" v="229"/>
          <ac:cxnSpMkLst>
            <pc:docMk/>
            <pc:sldMk cId="1651122624" sldId="274"/>
            <ac:cxnSpMk id="52" creationId="{C2259EEE-A6C4-4945-8348-AE072983BBE9}"/>
          </ac:cxnSpMkLst>
        </pc:cxnChg>
        <pc:cxnChg chg="add del">
          <ac:chgData name="Himanshu Farkya" userId="318acdbe55207cd5" providerId="Windows Live" clId="Web-{A636392C-601D-4B11-BDDC-D6E4F68ED90C}" dt="2020-10-19T18:01:11.041" v="237"/>
          <ac:cxnSpMkLst>
            <pc:docMk/>
            <pc:sldMk cId="1651122624" sldId="274"/>
            <ac:cxnSpMk id="58" creationId="{136B8927-2B3F-45D4-9D6E-09821808A49D}"/>
          </ac:cxnSpMkLst>
        </pc:cxnChg>
        <pc:cxnChg chg="add del">
          <ac:chgData name="Himanshu Farkya" userId="318acdbe55207cd5" providerId="Windows Live" clId="Web-{A636392C-601D-4B11-BDDC-D6E4F68ED90C}" dt="2020-10-19T18:01:11.041" v="237"/>
          <ac:cxnSpMkLst>
            <pc:docMk/>
            <pc:sldMk cId="1651122624" sldId="274"/>
            <ac:cxnSpMk id="59" creationId="{C2259EEE-A6C4-4945-8348-AE072983BBE9}"/>
          </ac:cxnSpMkLst>
        </pc:cxnChg>
      </pc:sldChg>
      <pc:sldChg chg="addSp delSp modSp mod setBg setClrOvrMap">
        <pc:chgData name="Himanshu Farkya" userId="318acdbe55207cd5" providerId="Windows Live" clId="Web-{A636392C-601D-4B11-BDDC-D6E4F68ED90C}" dt="2020-10-19T17:54:05.414" v="174" actId="20577"/>
        <pc:sldMkLst>
          <pc:docMk/>
          <pc:sldMk cId="3667835608" sldId="275"/>
        </pc:sldMkLst>
        <pc:spChg chg="mod">
          <ac:chgData name="Himanshu Farkya" userId="318acdbe55207cd5" providerId="Windows Live" clId="Web-{A636392C-601D-4B11-BDDC-D6E4F68ED90C}" dt="2020-10-19T17:53:50.867" v="172"/>
          <ac:spMkLst>
            <pc:docMk/>
            <pc:sldMk cId="3667835608" sldId="275"/>
            <ac:spMk id="2" creationId="{97CBDF2C-40A6-4847-945F-C58E74AB8462}"/>
          </ac:spMkLst>
        </pc:spChg>
        <pc:spChg chg="mod ord">
          <ac:chgData name="Himanshu Farkya" userId="318acdbe55207cd5" providerId="Windows Live" clId="Web-{A636392C-601D-4B11-BDDC-D6E4F68ED90C}" dt="2020-10-19T17:54:05.414" v="174" actId="20577"/>
          <ac:spMkLst>
            <pc:docMk/>
            <pc:sldMk cId="3667835608" sldId="275"/>
            <ac:spMk id="3" creationId="{B80DC183-FF9D-4DC1-A214-C400B08A7923}"/>
          </ac:spMkLst>
        </pc:spChg>
        <pc:spChg chg="add del">
          <ac:chgData name="Himanshu Farkya" userId="318acdbe55207cd5" providerId="Windows Live" clId="Web-{A636392C-601D-4B11-BDDC-D6E4F68ED90C}" dt="2020-10-19T17:52:19.633" v="149"/>
          <ac:spMkLst>
            <pc:docMk/>
            <pc:sldMk cId="3667835608" sldId="275"/>
            <ac:spMk id="6" creationId="{763516C8-F227-4B77-9AA7-61B9A0B78253}"/>
          </ac:spMkLst>
        </pc:spChg>
        <pc:spChg chg="add del">
          <ac:chgData name="Himanshu Farkya" userId="318acdbe55207cd5" providerId="Windows Live" clId="Web-{A636392C-601D-4B11-BDDC-D6E4F68ED90C}" dt="2020-10-19T17:52:19.633" v="149"/>
          <ac:spMkLst>
            <pc:docMk/>
            <pc:sldMk cId="3667835608" sldId="275"/>
            <ac:spMk id="7" creationId="{D91B420C-C4C8-44DF-96B2-FBD1014646FE}"/>
          </ac:spMkLst>
        </pc:spChg>
        <pc:spChg chg="add del">
          <ac:chgData name="Himanshu Farkya" userId="318acdbe55207cd5" providerId="Windows Live" clId="Web-{A636392C-601D-4B11-BDDC-D6E4F68ED90C}" dt="2020-10-19T17:52:32.930" v="153"/>
          <ac:spMkLst>
            <pc:docMk/>
            <pc:sldMk cId="3667835608" sldId="275"/>
            <ac:spMk id="8" creationId="{37B5A23F-7276-435D-91DA-09104D77774D}"/>
          </ac:spMkLst>
        </pc:spChg>
        <pc:spChg chg="add del">
          <ac:chgData name="Himanshu Farkya" userId="318acdbe55207cd5" providerId="Windows Live" clId="Web-{A636392C-601D-4B11-BDDC-D6E4F68ED90C}" dt="2020-10-19T17:52:18.102" v="147"/>
          <ac:spMkLst>
            <pc:docMk/>
            <pc:sldMk cId="3667835608" sldId="275"/>
            <ac:spMk id="9" creationId="{763516C8-F227-4B77-9AA7-61B9A0B78253}"/>
          </ac:spMkLst>
        </pc:spChg>
        <pc:spChg chg="add del">
          <ac:chgData name="Himanshu Farkya" userId="318acdbe55207cd5" providerId="Windows Live" clId="Web-{A636392C-601D-4B11-BDDC-D6E4F68ED90C}" dt="2020-10-19T17:52:32.930" v="153"/>
          <ac:spMkLst>
            <pc:docMk/>
            <pc:sldMk cId="3667835608" sldId="275"/>
            <ac:spMk id="10" creationId="{2F3ECD7F-BF61-4CB1-AA15-464BB771E778}"/>
          </ac:spMkLst>
        </pc:spChg>
        <pc:spChg chg="add del">
          <ac:chgData name="Himanshu Farkya" userId="318acdbe55207cd5" providerId="Windows Live" clId="Web-{A636392C-601D-4B11-BDDC-D6E4F68ED90C}" dt="2020-10-19T17:52:18.102" v="147"/>
          <ac:spMkLst>
            <pc:docMk/>
            <pc:sldMk cId="3667835608" sldId="275"/>
            <ac:spMk id="11" creationId="{D91B420C-C4C8-44DF-96B2-FBD1014646FE}"/>
          </ac:spMkLst>
        </pc:spChg>
        <pc:spChg chg="add del">
          <ac:chgData name="Himanshu Farkya" userId="318acdbe55207cd5" providerId="Windows Live" clId="Web-{A636392C-601D-4B11-BDDC-D6E4F68ED90C}" dt="2020-10-19T17:52:35.648" v="155"/>
          <ac:spMkLst>
            <pc:docMk/>
            <pc:sldMk cId="3667835608" sldId="275"/>
            <ac:spMk id="12" creationId="{E491B121-12B5-4977-A064-636AB0B9B0BD}"/>
          </ac:spMkLst>
        </pc:spChg>
        <pc:spChg chg="add del">
          <ac:chgData name="Himanshu Farkya" userId="318acdbe55207cd5" providerId="Windows Live" clId="Web-{A636392C-601D-4B11-BDDC-D6E4F68ED90C}" dt="2020-10-19T17:52:32.930" v="153"/>
          <ac:spMkLst>
            <pc:docMk/>
            <pc:sldMk cId="3667835608" sldId="275"/>
            <ac:spMk id="13" creationId="{966F1B29-3A08-4DB7-9F92-4C09B3BCFF14}"/>
          </ac:spMkLst>
        </pc:spChg>
        <pc:spChg chg="add del">
          <ac:chgData name="Himanshu Farkya" userId="318acdbe55207cd5" providerId="Windows Live" clId="Web-{A636392C-601D-4B11-BDDC-D6E4F68ED90C}" dt="2020-10-19T17:52:35.648" v="155"/>
          <ac:spMkLst>
            <pc:docMk/>
            <pc:sldMk cId="3667835608" sldId="275"/>
            <ac:spMk id="14" creationId="{2ED05F70-AB3E-4472-B26B-EFE6A5A59BC8}"/>
          </ac:spMkLst>
        </pc:spChg>
        <pc:spChg chg="add del">
          <ac:chgData name="Himanshu Farkya" userId="318acdbe55207cd5" providerId="Windows Live" clId="Web-{A636392C-601D-4B11-BDDC-D6E4F68ED90C}" dt="2020-10-19T17:52:32.930" v="153"/>
          <ac:spMkLst>
            <pc:docMk/>
            <pc:sldMk cId="3667835608" sldId="275"/>
            <ac:spMk id="15" creationId="{44A5AAD1-9616-4E1C-B3AC-E5497A6A3C2A}"/>
          </ac:spMkLst>
        </pc:spChg>
        <pc:spChg chg="add del">
          <ac:chgData name="Himanshu Farkya" userId="318acdbe55207cd5" providerId="Windows Live" clId="Web-{A636392C-601D-4B11-BDDC-D6E4F68ED90C}" dt="2020-10-19T17:52:35.648" v="155"/>
          <ac:spMkLst>
            <pc:docMk/>
            <pc:sldMk cId="3667835608" sldId="275"/>
            <ac:spMk id="16" creationId="{21F6BE39-9E37-45F0-B10C-92305CFB7C77}"/>
          </ac:spMkLst>
        </pc:spChg>
        <pc:spChg chg="add del">
          <ac:chgData name="Himanshu Farkya" userId="318acdbe55207cd5" providerId="Windows Live" clId="Web-{A636392C-601D-4B11-BDDC-D6E4F68ED90C}" dt="2020-10-19T17:52:51.274" v="159"/>
          <ac:spMkLst>
            <pc:docMk/>
            <pc:sldMk cId="3667835608" sldId="275"/>
            <ac:spMk id="17" creationId="{37B5A23F-7276-435D-91DA-09104D77774D}"/>
          </ac:spMkLst>
        </pc:spChg>
        <pc:spChg chg="add del">
          <ac:chgData name="Himanshu Farkya" userId="318acdbe55207cd5" providerId="Windows Live" clId="Web-{A636392C-601D-4B11-BDDC-D6E4F68ED90C}" dt="2020-10-19T17:52:51.274" v="159"/>
          <ac:spMkLst>
            <pc:docMk/>
            <pc:sldMk cId="3667835608" sldId="275"/>
            <ac:spMk id="18" creationId="{2F3ECD7F-BF61-4CB1-AA15-464BB771E778}"/>
          </ac:spMkLst>
        </pc:spChg>
        <pc:spChg chg="add del">
          <ac:chgData name="Himanshu Farkya" userId="318acdbe55207cd5" providerId="Windows Live" clId="Web-{A636392C-601D-4B11-BDDC-D6E4F68ED90C}" dt="2020-10-19T17:52:51.274" v="159"/>
          <ac:spMkLst>
            <pc:docMk/>
            <pc:sldMk cId="3667835608" sldId="275"/>
            <ac:spMk id="19" creationId="{966F1B29-3A08-4DB7-9F92-4C09B3BCFF14}"/>
          </ac:spMkLst>
        </pc:spChg>
        <pc:spChg chg="add del">
          <ac:chgData name="Himanshu Farkya" userId="318acdbe55207cd5" providerId="Windows Live" clId="Web-{A636392C-601D-4B11-BDDC-D6E4F68ED90C}" dt="2020-10-19T17:52:51.274" v="159"/>
          <ac:spMkLst>
            <pc:docMk/>
            <pc:sldMk cId="3667835608" sldId="275"/>
            <ac:spMk id="20" creationId="{44A5AAD1-9616-4E1C-B3AC-E5497A6A3C2A}"/>
          </ac:spMkLst>
        </pc:spChg>
        <pc:spChg chg="add del">
          <ac:chgData name="Himanshu Farkya" userId="318acdbe55207cd5" providerId="Windows Live" clId="Web-{A636392C-601D-4B11-BDDC-D6E4F68ED90C}" dt="2020-10-19T17:53:50.867" v="172"/>
          <ac:spMkLst>
            <pc:docMk/>
            <pc:sldMk cId="3667835608" sldId="275"/>
            <ac:spMk id="21" creationId="{E491B121-12B5-4977-A064-636AB0B9B0BD}"/>
          </ac:spMkLst>
        </pc:spChg>
        <pc:spChg chg="add del">
          <ac:chgData name="Himanshu Farkya" userId="318acdbe55207cd5" providerId="Windows Live" clId="Web-{A636392C-601D-4B11-BDDC-D6E4F68ED90C}" dt="2020-10-19T17:53:50.867" v="172"/>
          <ac:spMkLst>
            <pc:docMk/>
            <pc:sldMk cId="3667835608" sldId="275"/>
            <ac:spMk id="22" creationId="{2ED05F70-AB3E-4472-B26B-EFE6A5A59BC8}"/>
          </ac:spMkLst>
        </pc:spChg>
        <pc:spChg chg="add del">
          <ac:chgData name="Himanshu Farkya" userId="318acdbe55207cd5" providerId="Windows Live" clId="Web-{A636392C-601D-4B11-BDDC-D6E4F68ED90C}" dt="2020-10-19T17:53:50.867" v="172"/>
          <ac:spMkLst>
            <pc:docMk/>
            <pc:sldMk cId="3667835608" sldId="275"/>
            <ac:spMk id="23" creationId="{21F6BE39-9E37-45F0-B10C-92305CFB7C77}"/>
          </ac:spMkLst>
        </pc:spChg>
        <pc:spChg chg="add del">
          <ac:chgData name="Himanshu Farkya" userId="318acdbe55207cd5" providerId="Windows Live" clId="Web-{A636392C-601D-4B11-BDDC-D6E4F68ED90C}" dt="2020-10-19T17:53:50.867" v="171"/>
          <ac:spMkLst>
            <pc:docMk/>
            <pc:sldMk cId="3667835608" sldId="275"/>
            <ac:spMk id="25" creationId="{E491B121-12B5-4977-A064-636AB0B9B0BD}"/>
          </ac:spMkLst>
        </pc:spChg>
        <pc:spChg chg="add del">
          <ac:chgData name="Himanshu Farkya" userId="318acdbe55207cd5" providerId="Windows Live" clId="Web-{A636392C-601D-4B11-BDDC-D6E4F68ED90C}" dt="2020-10-19T17:53:50.867" v="171"/>
          <ac:spMkLst>
            <pc:docMk/>
            <pc:sldMk cId="3667835608" sldId="275"/>
            <ac:spMk id="26" creationId="{2ED05F70-AB3E-4472-B26B-EFE6A5A59BC8}"/>
          </ac:spMkLst>
        </pc:spChg>
        <pc:spChg chg="add del">
          <ac:chgData name="Himanshu Farkya" userId="318acdbe55207cd5" providerId="Windows Live" clId="Web-{A636392C-601D-4B11-BDDC-D6E4F68ED90C}" dt="2020-10-19T17:53:50.867" v="171"/>
          <ac:spMkLst>
            <pc:docMk/>
            <pc:sldMk cId="3667835608" sldId="275"/>
            <ac:spMk id="27" creationId="{21F6BE39-9E37-45F0-B10C-92305CFB7C77}"/>
          </ac:spMkLst>
        </pc:spChg>
        <pc:spChg chg="add del">
          <ac:chgData name="Himanshu Farkya" userId="318acdbe55207cd5" providerId="Windows Live" clId="Web-{A636392C-601D-4B11-BDDC-D6E4F68ED90C}" dt="2020-10-19T17:53:39.774" v="167"/>
          <ac:spMkLst>
            <pc:docMk/>
            <pc:sldMk cId="3667835608" sldId="275"/>
            <ac:spMk id="28" creationId="{E491B121-12B5-4977-A064-636AB0B9B0BD}"/>
          </ac:spMkLst>
        </pc:spChg>
        <pc:spChg chg="add del">
          <ac:chgData name="Himanshu Farkya" userId="318acdbe55207cd5" providerId="Windows Live" clId="Web-{A636392C-601D-4B11-BDDC-D6E4F68ED90C}" dt="2020-10-19T17:53:39.774" v="167"/>
          <ac:spMkLst>
            <pc:docMk/>
            <pc:sldMk cId="3667835608" sldId="275"/>
            <ac:spMk id="30" creationId="{2ED05F70-AB3E-4472-B26B-EFE6A5A59BC8}"/>
          </ac:spMkLst>
        </pc:spChg>
        <pc:spChg chg="add del">
          <ac:chgData name="Himanshu Farkya" userId="318acdbe55207cd5" providerId="Windows Live" clId="Web-{A636392C-601D-4B11-BDDC-D6E4F68ED90C}" dt="2020-10-19T17:53:39.774" v="167"/>
          <ac:spMkLst>
            <pc:docMk/>
            <pc:sldMk cId="3667835608" sldId="275"/>
            <ac:spMk id="32" creationId="{21F6BE39-9E37-45F0-B10C-92305CFB7C77}"/>
          </ac:spMkLst>
        </pc:spChg>
        <pc:picChg chg="mod">
          <ac:chgData name="Himanshu Farkya" userId="318acdbe55207cd5" providerId="Windows Live" clId="Web-{A636392C-601D-4B11-BDDC-D6E4F68ED90C}" dt="2020-10-19T17:53:50.867" v="172"/>
          <ac:picMkLst>
            <pc:docMk/>
            <pc:sldMk cId="3667835608" sldId="275"/>
            <ac:picMk id="4" creationId="{D7FD4DD4-A897-4E2B-A555-1BC6828D2423}"/>
          </ac:picMkLst>
        </pc:picChg>
      </pc:sldChg>
      <pc:sldChg chg="addSp delSp modSp mod setBg">
        <pc:chgData name="Himanshu Farkya" userId="318acdbe55207cd5" providerId="Windows Live" clId="Web-{A636392C-601D-4B11-BDDC-D6E4F68ED90C}" dt="2020-10-19T17:54:44.930" v="186" actId="20577"/>
        <pc:sldMkLst>
          <pc:docMk/>
          <pc:sldMk cId="1924727181" sldId="276"/>
        </pc:sldMkLst>
        <pc:spChg chg="mod">
          <ac:chgData name="Himanshu Farkya" userId="318acdbe55207cd5" providerId="Windows Live" clId="Web-{A636392C-601D-4B11-BDDC-D6E4F68ED90C}" dt="2020-10-19T17:54:21.711" v="179"/>
          <ac:spMkLst>
            <pc:docMk/>
            <pc:sldMk cId="1924727181" sldId="276"/>
            <ac:spMk id="2" creationId="{DE404402-65ED-49D4-BF81-9234F310848F}"/>
          </ac:spMkLst>
        </pc:spChg>
        <pc:spChg chg="mod">
          <ac:chgData name="Himanshu Farkya" userId="318acdbe55207cd5" providerId="Windows Live" clId="Web-{A636392C-601D-4B11-BDDC-D6E4F68ED90C}" dt="2020-10-19T17:54:44.930" v="186" actId="20577"/>
          <ac:spMkLst>
            <pc:docMk/>
            <pc:sldMk cId="1924727181" sldId="276"/>
            <ac:spMk id="3" creationId="{A50DF301-2DA5-4BBD-B3B8-1B99BAF193BA}"/>
          </ac:spMkLst>
        </pc:spChg>
        <pc:spChg chg="add">
          <ac:chgData name="Himanshu Farkya" userId="318acdbe55207cd5" providerId="Windows Live" clId="Web-{A636392C-601D-4B11-BDDC-D6E4F68ED90C}" dt="2020-10-19T17:54:21.711" v="179"/>
          <ac:spMkLst>
            <pc:docMk/>
            <pc:sldMk cId="1924727181" sldId="276"/>
            <ac:spMk id="9" creationId="{C29210D5-F5F2-45F6-88DE-8E3CF5F376CD}"/>
          </ac:spMkLst>
        </pc:spChg>
        <pc:spChg chg="add del">
          <ac:chgData name="Himanshu Farkya" userId="318acdbe55207cd5" providerId="Windows Live" clId="Web-{A636392C-601D-4B11-BDDC-D6E4F68ED90C}" dt="2020-10-19T17:54:19.852" v="176"/>
          <ac:spMkLst>
            <pc:docMk/>
            <pc:sldMk cId="1924727181" sldId="276"/>
            <ac:spMk id="12" creationId="{C29210D5-F5F2-45F6-88DE-8E3CF5F376CD}"/>
          </ac:spMkLst>
        </pc:spChg>
        <pc:picChg chg="mod">
          <ac:chgData name="Himanshu Farkya" userId="318acdbe55207cd5" providerId="Windows Live" clId="Web-{A636392C-601D-4B11-BDDC-D6E4F68ED90C}" dt="2020-10-19T17:54:21.711" v="179"/>
          <ac:picMkLst>
            <pc:docMk/>
            <pc:sldMk cId="1924727181" sldId="276"/>
            <ac:picMk id="6" creationId="{5EBA56D7-2208-47DD-B4BC-88EF9608EC8A}"/>
          </ac:picMkLst>
        </pc:picChg>
        <pc:picChg chg="mod">
          <ac:chgData name="Himanshu Farkya" userId="318acdbe55207cd5" providerId="Windows Live" clId="Web-{A636392C-601D-4B11-BDDC-D6E4F68ED90C}" dt="2020-10-19T17:54:21.711" v="179"/>
          <ac:picMkLst>
            <pc:docMk/>
            <pc:sldMk cId="1924727181" sldId="276"/>
            <ac:picMk id="7" creationId="{4B05AE3B-1CC5-4FC9-A40D-601058BE68AB}"/>
          </ac:picMkLst>
        </pc:picChg>
      </pc:sldChg>
      <pc:sldChg chg="addSp delSp modSp mod setBg">
        <pc:chgData name="Himanshu Farkya" userId="318acdbe55207cd5" providerId="Windows Live" clId="Web-{A636392C-601D-4B11-BDDC-D6E4F68ED90C}" dt="2020-10-19T18:08:39.808" v="281" actId="20577"/>
        <pc:sldMkLst>
          <pc:docMk/>
          <pc:sldMk cId="185840280" sldId="277"/>
        </pc:sldMkLst>
        <pc:spChg chg="mod">
          <ac:chgData name="Himanshu Farkya" userId="318acdbe55207cd5" providerId="Windows Live" clId="Web-{A636392C-601D-4B11-BDDC-D6E4F68ED90C}" dt="2020-10-19T18:08:39.808" v="281" actId="20577"/>
          <ac:spMkLst>
            <pc:docMk/>
            <pc:sldMk cId="185840280" sldId="277"/>
            <ac:spMk id="2" creationId="{7D61F775-B6C7-4C0F-B060-B742DA4779C9}"/>
          </ac:spMkLst>
        </pc:spChg>
        <pc:spChg chg="add del">
          <ac:chgData name="Himanshu Farkya" userId="318acdbe55207cd5" providerId="Windows Live" clId="Web-{A636392C-601D-4B11-BDDC-D6E4F68ED90C}" dt="2020-10-19T18:03:13.354" v="267"/>
          <ac:spMkLst>
            <pc:docMk/>
            <pc:sldMk cId="185840280" sldId="277"/>
            <ac:spMk id="8" creationId="{84FC8485-6972-431D-AE66-8905BAE1A71B}"/>
          </ac:spMkLst>
        </pc:spChg>
        <pc:spChg chg="add del">
          <ac:chgData name="Himanshu Farkya" userId="318acdbe55207cd5" providerId="Windows Live" clId="Web-{A636392C-601D-4B11-BDDC-D6E4F68ED90C}" dt="2020-10-19T18:03:13.354" v="267"/>
          <ac:spMkLst>
            <pc:docMk/>
            <pc:sldMk cId="185840280" sldId="277"/>
            <ac:spMk id="9" creationId="{2A9499FA-60CE-4EC3-8196-8D96A4B63980}"/>
          </ac:spMkLst>
        </pc:spChg>
        <pc:spChg chg="add del">
          <ac:chgData name="Himanshu Farkya" userId="318acdbe55207cd5" providerId="Windows Live" clId="Web-{A636392C-601D-4B11-BDDC-D6E4F68ED90C}" dt="2020-10-19T18:03:01.635" v="265"/>
          <ac:spMkLst>
            <pc:docMk/>
            <pc:sldMk cId="185840280" sldId="277"/>
            <ac:spMk id="10" creationId="{F12E7117-C3FD-46B5-B7E5-814562AA80EA}"/>
          </ac:spMkLst>
        </pc:spChg>
        <pc:spChg chg="add del">
          <ac:chgData name="Himanshu Farkya" userId="318acdbe55207cd5" providerId="Windows Live" clId="Web-{A636392C-601D-4B11-BDDC-D6E4F68ED90C}" dt="2020-10-19T18:03:13.354" v="267"/>
          <ac:spMkLst>
            <pc:docMk/>
            <pc:sldMk cId="185840280" sldId="277"/>
            <ac:spMk id="11" creationId="{D0F73D99-4AB5-4D19-AA1E-FF588D3658EB}"/>
          </ac:spMkLst>
        </pc:spChg>
        <pc:spChg chg="add del">
          <ac:chgData name="Himanshu Farkya" userId="318acdbe55207cd5" providerId="Windows Live" clId="Web-{A636392C-601D-4B11-BDDC-D6E4F68ED90C}" dt="2020-10-19T18:03:13.354" v="267"/>
          <ac:spMkLst>
            <pc:docMk/>
            <pc:sldMk cId="185840280" sldId="277"/>
            <ac:spMk id="12" creationId="{7C8E9F23-7D73-4DD0-82AA-43D3C7C2C7C0}"/>
          </ac:spMkLst>
        </pc:spChg>
        <pc:spChg chg="add del">
          <ac:chgData name="Himanshu Farkya" userId="318acdbe55207cd5" providerId="Windows Live" clId="Web-{A636392C-601D-4B11-BDDC-D6E4F68ED90C}" dt="2020-10-19T18:03:01.635" v="265"/>
          <ac:spMkLst>
            <pc:docMk/>
            <pc:sldMk cId="185840280" sldId="277"/>
            <ac:spMk id="13" creationId="{9F2E081B-CB5A-48B7-A440-B179A2EFBCE9}"/>
          </ac:spMkLst>
        </pc:spChg>
        <pc:spChg chg="add del">
          <ac:chgData name="Himanshu Farkya" userId="318acdbe55207cd5" providerId="Windows Live" clId="Web-{A636392C-601D-4B11-BDDC-D6E4F68ED90C}" dt="2020-10-19T18:03:19.463" v="269"/>
          <ac:spMkLst>
            <pc:docMk/>
            <pc:sldMk cId="185840280" sldId="277"/>
            <ac:spMk id="14" creationId="{9F2E081B-CB5A-48B7-A440-B179A2EFBCE9}"/>
          </ac:spMkLst>
        </pc:spChg>
        <pc:spChg chg="add del">
          <ac:chgData name="Himanshu Farkya" userId="318acdbe55207cd5" providerId="Windows Live" clId="Web-{A636392C-601D-4B11-BDDC-D6E4F68ED90C}" dt="2020-10-19T18:03:01.635" v="265"/>
          <ac:spMkLst>
            <pc:docMk/>
            <pc:sldMk cId="185840280" sldId="277"/>
            <ac:spMk id="15" creationId="{012F442E-AE2B-4E8D-B609-E1E0A01DA023}"/>
          </ac:spMkLst>
        </pc:spChg>
        <pc:spChg chg="add del">
          <ac:chgData name="Himanshu Farkya" userId="318acdbe55207cd5" providerId="Windows Live" clId="Web-{A636392C-601D-4B11-BDDC-D6E4F68ED90C}" dt="2020-10-19T18:03:19.463" v="269"/>
          <ac:spMkLst>
            <pc:docMk/>
            <pc:sldMk cId="185840280" sldId="277"/>
            <ac:spMk id="16" creationId="{012F442E-AE2B-4E8D-B609-E1E0A01DA023}"/>
          </ac:spMkLst>
        </pc:spChg>
        <pc:spChg chg="add del">
          <ac:chgData name="Himanshu Farkya" userId="318acdbe55207cd5" providerId="Windows Live" clId="Web-{A636392C-601D-4B11-BDDC-D6E4F68ED90C}" dt="2020-10-19T18:03:01.635" v="265"/>
          <ac:spMkLst>
            <pc:docMk/>
            <pc:sldMk cId="185840280" sldId="277"/>
            <ac:spMk id="17" creationId="{85667E18-65F1-4B6C-B237-5784682F8A63}"/>
          </ac:spMkLst>
        </pc:spChg>
        <pc:spChg chg="add del">
          <ac:chgData name="Himanshu Farkya" userId="318acdbe55207cd5" providerId="Windows Live" clId="Web-{A636392C-601D-4B11-BDDC-D6E4F68ED90C}" dt="2020-10-19T18:03:19.463" v="269"/>
          <ac:spMkLst>
            <pc:docMk/>
            <pc:sldMk cId="185840280" sldId="277"/>
            <ac:spMk id="18" creationId="{F12E7117-C3FD-46B5-B7E5-814562AA80EA}"/>
          </ac:spMkLst>
        </pc:spChg>
        <pc:spChg chg="add del">
          <ac:chgData name="Himanshu Farkya" userId="318acdbe55207cd5" providerId="Windows Live" clId="Web-{A636392C-601D-4B11-BDDC-D6E4F68ED90C}" dt="2020-10-19T18:03:13.354" v="267"/>
          <ac:spMkLst>
            <pc:docMk/>
            <pc:sldMk cId="185840280" sldId="277"/>
            <ac:spMk id="19" creationId="{8BF8C4FB-0D0C-4CD8-9604-2E5F78E84157}"/>
          </ac:spMkLst>
        </pc:spChg>
        <pc:spChg chg="add del">
          <ac:chgData name="Himanshu Farkya" userId="318acdbe55207cd5" providerId="Windows Live" clId="Web-{A636392C-601D-4B11-BDDC-D6E4F68ED90C}" dt="2020-10-19T18:03:19.463" v="269"/>
          <ac:spMkLst>
            <pc:docMk/>
            <pc:sldMk cId="185840280" sldId="277"/>
            <ac:spMk id="20" creationId="{85667E18-65F1-4B6C-B237-5784682F8A63}"/>
          </ac:spMkLst>
        </pc:spChg>
        <pc:spChg chg="add del">
          <ac:chgData name="Himanshu Farkya" userId="318acdbe55207cd5" providerId="Windows Live" clId="Web-{A636392C-601D-4B11-BDDC-D6E4F68ED90C}" dt="2020-10-19T18:03:13.354" v="267"/>
          <ac:spMkLst>
            <pc:docMk/>
            <pc:sldMk cId="185840280" sldId="277"/>
            <ac:spMk id="21" creationId="{1A857664-7FB1-4B6B-8CB7-42F4D2ABE897}"/>
          </ac:spMkLst>
        </pc:spChg>
        <pc:spChg chg="add del">
          <ac:chgData name="Himanshu Farkya" userId="318acdbe55207cd5" providerId="Windows Live" clId="Web-{A636392C-601D-4B11-BDDC-D6E4F68ED90C}" dt="2020-10-19T18:03:23.588" v="271"/>
          <ac:spMkLst>
            <pc:docMk/>
            <pc:sldMk cId="185840280" sldId="277"/>
            <ac:spMk id="22" creationId="{84FC8485-6972-431D-AE66-8905BAE1A71B}"/>
          </ac:spMkLst>
        </pc:spChg>
        <pc:spChg chg="add del">
          <ac:chgData name="Himanshu Farkya" userId="318acdbe55207cd5" providerId="Windows Live" clId="Web-{A636392C-601D-4B11-BDDC-D6E4F68ED90C}" dt="2020-10-19T18:03:13.354" v="267"/>
          <ac:spMkLst>
            <pc:docMk/>
            <pc:sldMk cId="185840280" sldId="277"/>
            <ac:spMk id="23" creationId="{D986A6CE-B991-4015-8EBB-ED388AF91349}"/>
          </ac:spMkLst>
        </pc:spChg>
        <pc:spChg chg="add del">
          <ac:chgData name="Himanshu Farkya" userId="318acdbe55207cd5" providerId="Windows Live" clId="Web-{A636392C-601D-4B11-BDDC-D6E4F68ED90C}" dt="2020-10-19T18:03:23.588" v="271"/>
          <ac:spMkLst>
            <pc:docMk/>
            <pc:sldMk cId="185840280" sldId="277"/>
            <ac:spMk id="24" creationId="{2A9499FA-60CE-4EC3-8196-8D96A4B63980}"/>
          </ac:spMkLst>
        </pc:spChg>
        <pc:spChg chg="add del">
          <ac:chgData name="Himanshu Farkya" userId="318acdbe55207cd5" providerId="Windows Live" clId="Web-{A636392C-601D-4B11-BDDC-D6E4F68ED90C}" dt="2020-10-19T18:03:23.588" v="271"/>
          <ac:spMkLst>
            <pc:docMk/>
            <pc:sldMk cId="185840280" sldId="277"/>
            <ac:spMk id="25" creationId="{D0F73D99-4AB5-4D19-AA1E-FF588D3658EB}"/>
          </ac:spMkLst>
        </pc:spChg>
        <pc:spChg chg="add del">
          <ac:chgData name="Himanshu Farkya" userId="318acdbe55207cd5" providerId="Windows Live" clId="Web-{A636392C-601D-4B11-BDDC-D6E4F68ED90C}" dt="2020-10-19T18:03:23.588" v="271"/>
          <ac:spMkLst>
            <pc:docMk/>
            <pc:sldMk cId="185840280" sldId="277"/>
            <ac:spMk id="26" creationId="{7C8E9F23-7D73-4DD0-82AA-43D3C7C2C7C0}"/>
          </ac:spMkLst>
        </pc:spChg>
        <pc:spChg chg="add del">
          <ac:chgData name="Himanshu Farkya" userId="318acdbe55207cd5" providerId="Windows Live" clId="Web-{A636392C-601D-4B11-BDDC-D6E4F68ED90C}" dt="2020-10-19T18:03:23.588" v="271"/>
          <ac:spMkLst>
            <pc:docMk/>
            <pc:sldMk cId="185840280" sldId="277"/>
            <ac:spMk id="27" creationId="{8BF8C4FB-0D0C-4CD8-9604-2E5F78E84157}"/>
          </ac:spMkLst>
        </pc:spChg>
        <pc:spChg chg="add del">
          <ac:chgData name="Himanshu Farkya" userId="318acdbe55207cd5" providerId="Windows Live" clId="Web-{A636392C-601D-4B11-BDDC-D6E4F68ED90C}" dt="2020-10-19T18:03:23.588" v="271"/>
          <ac:spMkLst>
            <pc:docMk/>
            <pc:sldMk cId="185840280" sldId="277"/>
            <ac:spMk id="28" creationId="{1A857664-7FB1-4B6B-8CB7-42F4D2ABE897}"/>
          </ac:spMkLst>
        </pc:spChg>
        <pc:spChg chg="add del">
          <ac:chgData name="Himanshu Farkya" userId="318acdbe55207cd5" providerId="Windows Live" clId="Web-{A636392C-601D-4B11-BDDC-D6E4F68ED90C}" dt="2020-10-19T18:03:23.588" v="271"/>
          <ac:spMkLst>
            <pc:docMk/>
            <pc:sldMk cId="185840280" sldId="277"/>
            <ac:spMk id="29" creationId="{D986A6CE-B991-4015-8EBB-ED388AF91349}"/>
          </ac:spMkLst>
        </pc:spChg>
        <pc:spChg chg="add del">
          <ac:chgData name="Himanshu Farkya" userId="318acdbe55207cd5" providerId="Windows Live" clId="Web-{A636392C-601D-4B11-BDDC-D6E4F68ED90C}" dt="2020-10-19T18:03:27.260" v="273"/>
          <ac:spMkLst>
            <pc:docMk/>
            <pc:sldMk cId="185840280" sldId="277"/>
            <ac:spMk id="30" creationId="{5763ADAE-82EF-428D-89C9-786EB9C77188}"/>
          </ac:spMkLst>
        </pc:spChg>
        <pc:spChg chg="add del">
          <ac:chgData name="Himanshu Farkya" userId="318acdbe55207cd5" providerId="Windows Live" clId="Web-{A636392C-601D-4B11-BDDC-D6E4F68ED90C}" dt="2020-10-19T18:03:44.448" v="277"/>
          <ac:spMkLst>
            <pc:docMk/>
            <pc:sldMk cId="185840280" sldId="277"/>
            <ac:spMk id="31" creationId="{6FE302AB-AD8F-4384-BD2C-C2FA8AD605C8}"/>
          </ac:spMkLst>
        </pc:spChg>
        <pc:picChg chg="mod ord">
          <ac:chgData name="Himanshu Farkya" userId="318acdbe55207cd5" providerId="Windows Live" clId="Web-{A636392C-601D-4B11-BDDC-D6E4F68ED90C}" dt="2020-10-19T18:03:44.448" v="277"/>
          <ac:picMkLst>
            <pc:docMk/>
            <pc:sldMk cId="185840280" sldId="277"/>
            <ac:picMk id="4" creationId="{DE87F4A7-F565-4A33-8B02-E0CEFAA23094}"/>
          </ac:picMkLst>
        </pc:picChg>
        <pc:picChg chg="mod ord">
          <ac:chgData name="Himanshu Farkya" userId="318acdbe55207cd5" providerId="Windows Live" clId="Web-{A636392C-601D-4B11-BDDC-D6E4F68ED90C}" dt="2020-10-19T18:03:44.448" v="277"/>
          <ac:picMkLst>
            <pc:docMk/>
            <pc:sldMk cId="185840280" sldId="277"/>
            <ac:picMk id="5" creationId="{ED13DE3E-4F5D-4202-BF20-31DCE6E71A17}"/>
          </ac:picMkLst>
        </pc:picChg>
        <pc:picChg chg="mod ord">
          <ac:chgData name="Himanshu Farkya" userId="318acdbe55207cd5" providerId="Windows Live" clId="Web-{A636392C-601D-4B11-BDDC-D6E4F68ED90C}" dt="2020-10-19T18:03:44.448" v="277"/>
          <ac:picMkLst>
            <pc:docMk/>
            <pc:sldMk cId="185840280" sldId="277"/>
            <ac:picMk id="6" creationId="{EF74CA08-908A-47DF-A5BF-61DB9B6DA7CE}"/>
          </ac:picMkLst>
        </pc:picChg>
      </pc:sldChg>
      <pc:sldChg chg="modSp">
        <pc:chgData name="Himanshu Farkya" userId="318acdbe55207cd5" providerId="Windows Live" clId="Web-{A636392C-601D-4B11-BDDC-D6E4F68ED90C}" dt="2020-10-19T18:08:40.230" v="289" actId="14100"/>
        <pc:sldMkLst>
          <pc:docMk/>
          <pc:sldMk cId="3148172422" sldId="278"/>
        </pc:sldMkLst>
        <pc:spChg chg="mod">
          <ac:chgData name="Himanshu Farkya" userId="318acdbe55207cd5" providerId="Windows Live" clId="Web-{A636392C-601D-4B11-BDDC-D6E4F68ED90C}" dt="2020-10-19T18:08:39.996" v="285" actId="20577"/>
          <ac:spMkLst>
            <pc:docMk/>
            <pc:sldMk cId="3148172422" sldId="278"/>
            <ac:spMk id="2" creationId="{DAB91E44-F42E-4BFB-8A1D-E687C1E97EEB}"/>
          </ac:spMkLst>
        </pc:spChg>
        <pc:picChg chg="mod">
          <ac:chgData name="Himanshu Farkya" userId="318acdbe55207cd5" providerId="Windows Live" clId="Web-{A636392C-601D-4B11-BDDC-D6E4F68ED90C}" dt="2020-10-19T18:08:40.230" v="289" actId="14100"/>
          <ac:picMkLst>
            <pc:docMk/>
            <pc:sldMk cId="3148172422" sldId="278"/>
            <ac:picMk id="4" creationId="{57183ACC-537D-412C-93DA-685A26A20AAD}"/>
          </ac:picMkLst>
        </pc:picChg>
      </pc:sldChg>
      <pc:sldChg chg="addSp modSp mod setBg">
        <pc:chgData name="Himanshu Farkya" userId="318acdbe55207cd5" providerId="Windows Live" clId="Web-{A636392C-601D-4B11-BDDC-D6E4F68ED90C}" dt="2020-10-19T18:27:42.703" v="398" actId="20577"/>
        <pc:sldMkLst>
          <pc:docMk/>
          <pc:sldMk cId="288783333" sldId="279"/>
        </pc:sldMkLst>
        <pc:spChg chg="mod">
          <ac:chgData name="Himanshu Farkya" userId="318acdbe55207cd5" providerId="Windows Live" clId="Web-{A636392C-601D-4B11-BDDC-D6E4F68ED90C}" dt="2020-10-19T17:51:53.976" v="145"/>
          <ac:spMkLst>
            <pc:docMk/>
            <pc:sldMk cId="288783333" sldId="279"/>
            <ac:spMk id="2" creationId="{FCD61EC4-E9E7-4B0C-93CB-4A27E0ABFBEB}"/>
          </ac:spMkLst>
        </pc:spChg>
        <pc:spChg chg="mod">
          <ac:chgData name="Himanshu Farkya" userId="318acdbe55207cd5" providerId="Windows Live" clId="Web-{A636392C-601D-4B11-BDDC-D6E4F68ED90C}" dt="2020-10-19T18:27:42.703" v="398" actId="20577"/>
          <ac:spMkLst>
            <pc:docMk/>
            <pc:sldMk cId="288783333" sldId="279"/>
            <ac:spMk id="3" creationId="{EB025CAB-F85E-454A-B574-C86DE5A4A0B2}"/>
          </ac:spMkLst>
        </pc:spChg>
        <pc:spChg chg="add">
          <ac:chgData name="Himanshu Farkya" userId="318acdbe55207cd5" providerId="Windows Live" clId="Web-{A636392C-601D-4B11-BDDC-D6E4F68ED90C}" dt="2020-10-19T17:51:53.976" v="145"/>
          <ac:spMkLst>
            <pc:docMk/>
            <pc:sldMk cId="288783333" sldId="279"/>
            <ac:spMk id="8" creationId="{0A46F010-D160-4609-8979-FFD8C1EA6C43}"/>
          </ac:spMkLst>
        </pc:spChg>
        <pc:spChg chg="add">
          <ac:chgData name="Himanshu Farkya" userId="318acdbe55207cd5" providerId="Windows Live" clId="Web-{A636392C-601D-4B11-BDDC-D6E4F68ED90C}" dt="2020-10-19T17:51:53.976" v="145"/>
          <ac:spMkLst>
            <pc:docMk/>
            <pc:sldMk cId="288783333" sldId="279"/>
            <ac:spMk id="10" creationId="{81B8C4F6-C3AC-4C94-8EC7-E4F7B7E9CDB6}"/>
          </ac:spMkLst>
        </pc:spChg>
        <pc:spChg chg="add">
          <ac:chgData name="Himanshu Farkya" userId="318acdbe55207cd5" providerId="Windows Live" clId="Web-{A636392C-601D-4B11-BDDC-D6E4F68ED90C}" dt="2020-10-19T17:51:53.976" v="145"/>
          <ac:spMkLst>
            <pc:docMk/>
            <pc:sldMk cId="288783333" sldId="279"/>
            <ac:spMk id="40" creationId="{91328346-8BAD-4616-B50B-5CFDA5648D6A}"/>
          </ac:spMkLst>
        </pc:spChg>
        <pc:grpChg chg="add">
          <ac:chgData name="Himanshu Farkya" userId="318acdbe55207cd5" providerId="Windows Live" clId="Web-{A636392C-601D-4B11-BDDC-D6E4F68ED90C}" dt="2020-10-19T17:51:53.976" v="145"/>
          <ac:grpSpMkLst>
            <pc:docMk/>
            <pc:sldMk cId="288783333" sldId="279"/>
            <ac:grpSpMk id="12" creationId="{0B789310-9859-4942-98C8-3D2F12AAAE73}"/>
          </ac:grpSpMkLst>
        </pc:grpChg>
        <pc:grpChg chg="add">
          <ac:chgData name="Himanshu Farkya" userId="318acdbe55207cd5" providerId="Windows Live" clId="Web-{A636392C-601D-4B11-BDDC-D6E4F68ED90C}" dt="2020-10-19T17:51:53.976" v="145"/>
          <ac:grpSpMkLst>
            <pc:docMk/>
            <pc:sldMk cId="288783333" sldId="279"/>
            <ac:grpSpMk id="26" creationId="{6F1CEC7A-E419-4950-AA57-B00546C29CAF}"/>
          </ac:grpSpMkLst>
        </pc:grpChg>
      </pc:sldChg>
      <pc:sldChg chg="delSp ord">
        <pc:chgData name="Himanshu Farkya" userId="318acdbe55207cd5" providerId="Windows Live" clId="Web-{A636392C-601D-4B11-BDDC-D6E4F68ED90C}" dt="2020-10-19T18:30:26.126" v="405"/>
        <pc:sldMkLst>
          <pc:docMk/>
          <pc:sldMk cId="2600629913" sldId="281"/>
        </pc:sldMkLst>
        <pc:spChg chg="del">
          <ac:chgData name="Himanshu Farkya" userId="318acdbe55207cd5" providerId="Windows Live" clId="Web-{A636392C-601D-4B11-BDDC-D6E4F68ED90C}" dt="2020-10-19T18:30:26.126" v="405"/>
          <ac:spMkLst>
            <pc:docMk/>
            <pc:sldMk cId="2600629913" sldId="281"/>
            <ac:spMk id="3" creationId="{0AEC151B-3D66-4190-8B45-F34787BF3126}"/>
          </ac:spMkLst>
        </pc:spChg>
      </pc:sldChg>
      <pc:sldChg chg="delSp">
        <pc:chgData name="Himanshu Farkya" userId="318acdbe55207cd5" providerId="Windows Live" clId="Web-{A636392C-601D-4B11-BDDC-D6E4F68ED90C}" dt="2020-10-19T18:30:31.360" v="406"/>
        <pc:sldMkLst>
          <pc:docMk/>
          <pc:sldMk cId="2305404598" sldId="282"/>
        </pc:sldMkLst>
        <pc:spChg chg="del">
          <ac:chgData name="Himanshu Farkya" userId="318acdbe55207cd5" providerId="Windows Live" clId="Web-{A636392C-601D-4B11-BDDC-D6E4F68ED90C}" dt="2020-10-19T18:30:31.360" v="406"/>
          <ac:spMkLst>
            <pc:docMk/>
            <pc:sldMk cId="2305404598" sldId="282"/>
            <ac:spMk id="3" creationId="{3C71B454-340F-418E-A8F1-C02BC3DA4599}"/>
          </ac:spMkLst>
        </pc:spChg>
      </pc:sldChg>
      <pc:sldChg chg="delSp">
        <pc:chgData name="Himanshu Farkya" userId="318acdbe55207cd5" providerId="Windows Live" clId="Web-{A636392C-601D-4B11-BDDC-D6E4F68ED90C}" dt="2020-10-19T18:30:38.704" v="407"/>
        <pc:sldMkLst>
          <pc:docMk/>
          <pc:sldMk cId="1506031167" sldId="283"/>
        </pc:sldMkLst>
        <pc:spChg chg="del">
          <ac:chgData name="Himanshu Farkya" userId="318acdbe55207cd5" providerId="Windows Live" clId="Web-{A636392C-601D-4B11-BDDC-D6E4F68ED90C}" dt="2020-10-19T18:30:38.704" v="407"/>
          <ac:spMkLst>
            <pc:docMk/>
            <pc:sldMk cId="1506031167" sldId="283"/>
            <ac:spMk id="3" creationId="{A42A3EC8-0C82-4E24-AFC0-36580C80B019}"/>
          </ac:spMkLst>
        </pc:spChg>
      </pc:sldChg>
      <pc:sldChg chg="addSp delSp modSp">
        <pc:chgData name="Himanshu Farkya" userId="318acdbe55207cd5" providerId="Windows Live" clId="Web-{A636392C-601D-4B11-BDDC-D6E4F68ED90C}" dt="2020-10-19T18:34:08.251" v="414" actId="1076"/>
        <pc:sldMkLst>
          <pc:docMk/>
          <pc:sldMk cId="487216211" sldId="284"/>
        </pc:sldMkLst>
        <pc:spChg chg="del">
          <ac:chgData name="Himanshu Farkya" userId="318acdbe55207cd5" providerId="Windows Live" clId="Web-{A636392C-601D-4B11-BDDC-D6E4F68ED90C}" dt="2020-10-19T18:30:04.032" v="401"/>
          <ac:spMkLst>
            <pc:docMk/>
            <pc:sldMk cId="487216211" sldId="284"/>
            <ac:spMk id="2" creationId="{9C343E96-2B9E-43D2-98AE-E11B0E0AD746}"/>
          </ac:spMkLst>
        </pc:spChg>
        <pc:spChg chg="del">
          <ac:chgData name="Himanshu Farkya" userId="318acdbe55207cd5" providerId="Windows Live" clId="Web-{A636392C-601D-4B11-BDDC-D6E4F68ED90C}" dt="2020-10-19T18:30:10.032" v="402"/>
          <ac:spMkLst>
            <pc:docMk/>
            <pc:sldMk cId="487216211" sldId="284"/>
            <ac:spMk id="3" creationId="{92A0C781-94D1-4F1F-BEB0-B747E51C1BEB}"/>
          </ac:spMkLst>
        </pc:spChg>
        <pc:picChg chg="add del mod">
          <ac:chgData name="Himanshu Farkya" userId="318acdbe55207cd5" providerId="Windows Live" clId="Web-{A636392C-601D-4B11-BDDC-D6E4F68ED90C}" dt="2020-10-19T18:32:34.314" v="410"/>
          <ac:picMkLst>
            <pc:docMk/>
            <pc:sldMk cId="487216211" sldId="284"/>
            <ac:picMk id="4" creationId="{096B5BB9-F2AF-4EB4-8B82-7E1298B67DEE}"/>
          </ac:picMkLst>
        </pc:picChg>
        <pc:picChg chg="add mod">
          <ac:chgData name="Himanshu Farkya" userId="318acdbe55207cd5" providerId="Windows Live" clId="Web-{A636392C-601D-4B11-BDDC-D6E4F68ED90C}" dt="2020-10-19T18:34:08.251" v="414" actId="1076"/>
          <ac:picMkLst>
            <pc:docMk/>
            <pc:sldMk cId="487216211" sldId="284"/>
            <ac:picMk id="5" creationId="{59E7EBBF-2BE7-4AAE-802A-BDE35CF583F6}"/>
          </ac:picMkLst>
        </pc:picChg>
      </pc:sldChg>
    </pc:docChg>
  </pc:docChgLst>
  <pc:docChgLst>
    <pc:chgData name="Himanshu Farkya" userId="318acdbe55207cd5" providerId="Windows Live" clId="Web-{D855C624-BB74-46D2-A73F-78524A78A4DA}"/>
    <pc:docChg chg="addSld delSld modSld modSection">
      <pc:chgData name="Himanshu Farkya" userId="318acdbe55207cd5" providerId="Windows Live" clId="Web-{D855C624-BB74-46D2-A73F-78524A78A4DA}" dt="2020-10-21T18:33:40.439" v="54" actId="20577"/>
      <pc:docMkLst>
        <pc:docMk/>
      </pc:docMkLst>
      <pc:sldChg chg="addSp delSp modSp mod setBg setClrOvrMap">
        <pc:chgData name="Himanshu Farkya" userId="318acdbe55207cd5" providerId="Windows Live" clId="Web-{D855C624-BB74-46D2-A73F-78524A78A4DA}" dt="2020-10-21T17:59:59.851" v="14" actId="1076"/>
        <pc:sldMkLst>
          <pc:docMk/>
          <pc:sldMk cId="273689443" sldId="256"/>
        </pc:sldMkLst>
        <pc:spChg chg="mod ord">
          <ac:chgData name="Himanshu Farkya" userId="318acdbe55207cd5" providerId="Windows Live" clId="Web-{D855C624-BB74-46D2-A73F-78524A78A4DA}" dt="2020-10-21T17:59:59.851" v="14" actId="1076"/>
          <ac:spMkLst>
            <pc:docMk/>
            <pc:sldMk cId="273689443" sldId="256"/>
            <ac:spMk id="2" creationId="{94BBA3B5-D7D1-4DBB-A9D2-B657A5B8FB29}"/>
          </ac:spMkLst>
        </pc:spChg>
        <pc:spChg chg="mod">
          <ac:chgData name="Himanshu Farkya" userId="318acdbe55207cd5" providerId="Windows Live" clId="Web-{D855C624-BB74-46D2-A73F-78524A78A4DA}" dt="2020-10-21T17:59:47.210" v="13"/>
          <ac:spMkLst>
            <pc:docMk/>
            <pc:sldMk cId="273689443" sldId="256"/>
            <ac:spMk id="39" creationId="{C827D180-C767-4C28-9D17-DEFF608E2F1F}"/>
          </ac:spMkLst>
        </pc:spChg>
        <pc:spChg chg="del">
          <ac:chgData name="Himanshu Farkya" userId="318acdbe55207cd5" providerId="Windows Live" clId="Web-{D855C624-BB74-46D2-A73F-78524A78A4DA}" dt="2020-10-21T17:58:38.007" v="5"/>
          <ac:spMkLst>
            <pc:docMk/>
            <pc:sldMk cId="273689443" sldId="256"/>
            <ac:spMk id="81" creationId="{BA10B5F5-5513-4B59-B6AA-358DC44AC547}"/>
          </ac:spMkLst>
        </pc:spChg>
        <pc:spChg chg="del">
          <ac:chgData name="Himanshu Farkya" userId="318acdbe55207cd5" providerId="Windows Live" clId="Web-{D855C624-BB74-46D2-A73F-78524A78A4DA}" dt="2020-10-21T17:58:38.007" v="5"/>
          <ac:spMkLst>
            <pc:docMk/>
            <pc:sldMk cId="273689443" sldId="256"/>
            <ac:spMk id="86" creationId="{5A773C92-1C1B-4389-A0F6-38396ADC749A}"/>
          </ac:spMkLst>
        </pc:spChg>
        <pc:spChg chg="del">
          <ac:chgData name="Himanshu Farkya" userId="318acdbe55207cd5" providerId="Windows Live" clId="Web-{D855C624-BB74-46D2-A73F-78524A78A4DA}" dt="2020-10-21T17:58:38.007" v="5"/>
          <ac:spMkLst>
            <pc:docMk/>
            <pc:sldMk cId="273689443" sldId="256"/>
            <ac:spMk id="90" creationId="{F2668A15-36E1-4989-84BC-BA74B2CD27D3}"/>
          </ac:spMkLst>
        </pc:spChg>
        <pc:spChg chg="add del">
          <ac:chgData name="Himanshu Farkya" userId="318acdbe55207cd5" providerId="Windows Live" clId="Web-{D855C624-BB74-46D2-A73F-78524A78A4DA}" dt="2020-10-21T17:59:09.319" v="7"/>
          <ac:spMkLst>
            <pc:docMk/>
            <pc:sldMk cId="273689443" sldId="256"/>
            <ac:spMk id="95" creationId="{9EF1AC42-C382-4343-9924-4790B346D0EA}"/>
          </ac:spMkLst>
        </pc:spChg>
        <pc:spChg chg="add del">
          <ac:chgData name="Himanshu Farkya" userId="318acdbe55207cd5" providerId="Windows Live" clId="Web-{D855C624-BB74-46D2-A73F-78524A78A4DA}" dt="2020-10-21T17:59:09.319" v="7"/>
          <ac:spMkLst>
            <pc:docMk/>
            <pc:sldMk cId="273689443" sldId="256"/>
            <ac:spMk id="125" creationId="{F7311CBE-8DD5-466B-9593-91DECC2B0339}"/>
          </ac:spMkLst>
        </pc:spChg>
        <pc:spChg chg="add del">
          <ac:chgData name="Himanshu Farkya" userId="318acdbe55207cd5" providerId="Windows Live" clId="Web-{D855C624-BB74-46D2-A73F-78524A78A4DA}" dt="2020-10-21T17:59:09.319" v="7"/>
          <ac:spMkLst>
            <pc:docMk/>
            <pc:sldMk cId="273689443" sldId="256"/>
            <ac:spMk id="127" creationId="{5579D04F-2C22-4E91-9DF1-519B960124CE}"/>
          </ac:spMkLst>
        </pc:spChg>
        <pc:spChg chg="add del">
          <ac:chgData name="Himanshu Farkya" userId="318acdbe55207cd5" providerId="Windows Live" clId="Web-{D855C624-BB74-46D2-A73F-78524A78A4DA}" dt="2020-10-21T17:59:47.210" v="13"/>
          <ac:spMkLst>
            <pc:docMk/>
            <pc:sldMk cId="273689443" sldId="256"/>
            <ac:spMk id="132" creationId="{1FF9CEF5-A50D-4B8B-9852-D76F7037867E}"/>
          </ac:spMkLst>
        </pc:spChg>
        <pc:spChg chg="add del">
          <ac:chgData name="Himanshu Farkya" userId="318acdbe55207cd5" providerId="Windows Live" clId="Web-{D855C624-BB74-46D2-A73F-78524A78A4DA}" dt="2020-10-21T17:59:47.210" v="13"/>
          <ac:spMkLst>
            <pc:docMk/>
            <pc:sldMk cId="273689443" sldId="256"/>
            <ac:spMk id="134" creationId="{30684D86-C9D1-40C3-A9B6-EC935C7312E3}"/>
          </ac:spMkLst>
        </pc:spChg>
        <pc:spChg chg="add del">
          <ac:chgData name="Himanshu Farkya" userId="318acdbe55207cd5" providerId="Windows Live" clId="Web-{D855C624-BB74-46D2-A73F-78524A78A4DA}" dt="2020-10-21T17:59:47.210" v="13"/>
          <ac:spMkLst>
            <pc:docMk/>
            <pc:sldMk cId="273689443" sldId="256"/>
            <ac:spMk id="136" creationId="{1EDF7896-F56A-49DA-90F3-F5CE8B9833AD}"/>
          </ac:spMkLst>
        </pc:spChg>
        <pc:spChg chg="add">
          <ac:chgData name="Himanshu Farkya" userId="318acdbe55207cd5" providerId="Windows Live" clId="Web-{D855C624-BB74-46D2-A73F-78524A78A4DA}" dt="2020-10-21T17:59:47.210" v="13"/>
          <ac:spMkLst>
            <pc:docMk/>
            <pc:sldMk cId="273689443" sldId="256"/>
            <ac:spMk id="138" creationId="{D29BD510-E7CC-431C-9DC5-D07910F66D23}"/>
          </ac:spMkLst>
        </pc:spChg>
        <pc:spChg chg="add">
          <ac:chgData name="Himanshu Farkya" userId="318acdbe55207cd5" providerId="Windows Live" clId="Web-{D855C624-BB74-46D2-A73F-78524A78A4DA}" dt="2020-10-21T17:59:47.210" v="13"/>
          <ac:spMkLst>
            <pc:docMk/>
            <pc:sldMk cId="273689443" sldId="256"/>
            <ac:spMk id="139" creationId="{18E0437A-FA20-4E33-95A8-BBC1FD5C75FC}"/>
          </ac:spMkLst>
        </pc:spChg>
        <pc:spChg chg="add">
          <ac:chgData name="Himanshu Farkya" userId="318acdbe55207cd5" providerId="Windows Live" clId="Web-{D855C624-BB74-46D2-A73F-78524A78A4DA}" dt="2020-10-21T17:59:47.210" v="13"/>
          <ac:spMkLst>
            <pc:docMk/>
            <pc:sldMk cId="273689443" sldId="256"/>
            <ac:spMk id="140" creationId="{C08A186A-A32B-412D-8105-6DDEC68B6C04}"/>
          </ac:spMkLst>
        </pc:spChg>
        <pc:grpChg chg="add del">
          <ac:chgData name="Himanshu Farkya" userId="318acdbe55207cd5" providerId="Windows Live" clId="Web-{D855C624-BB74-46D2-A73F-78524A78A4DA}" dt="2020-10-21T17:59:09.319" v="7"/>
          <ac:grpSpMkLst>
            <pc:docMk/>
            <pc:sldMk cId="273689443" sldId="256"/>
            <ac:grpSpMk id="97" creationId="{75C3640C-42C4-4034-B16B-107A48F678E3}"/>
          </ac:grpSpMkLst>
        </pc:grpChg>
        <pc:grpChg chg="add del">
          <ac:chgData name="Himanshu Farkya" userId="318acdbe55207cd5" providerId="Windows Live" clId="Web-{D855C624-BB74-46D2-A73F-78524A78A4DA}" dt="2020-10-21T17:59:09.319" v="7"/>
          <ac:grpSpMkLst>
            <pc:docMk/>
            <pc:sldMk cId="273689443" sldId="256"/>
            <ac:grpSpMk id="111" creationId="{CB45CAED-0133-4D99-99F1-2AB6EE77B11C}"/>
          </ac:grpSpMkLst>
        </pc:grpChg>
        <pc:picChg chg="mod ord">
          <ac:chgData name="Himanshu Farkya" userId="318acdbe55207cd5" providerId="Windows Live" clId="Web-{D855C624-BB74-46D2-A73F-78524A78A4DA}" dt="2020-10-21T17:59:47.210" v="13"/>
          <ac:picMkLst>
            <pc:docMk/>
            <pc:sldMk cId="273689443" sldId="256"/>
            <ac:picMk id="9" creationId="{45899899-FAFB-4D47-A5D0-67F6CAA1FE68}"/>
          </ac:picMkLst>
        </pc:picChg>
        <pc:picChg chg="mod ord">
          <ac:chgData name="Himanshu Farkya" userId="318acdbe55207cd5" providerId="Windows Live" clId="Web-{D855C624-BB74-46D2-A73F-78524A78A4DA}" dt="2020-10-21T17:59:47.210" v="13"/>
          <ac:picMkLst>
            <pc:docMk/>
            <pc:sldMk cId="273689443" sldId="256"/>
            <ac:picMk id="11" creationId="{EFEE1093-8D75-4C50-8FF3-CFF5547D5F78}"/>
          </ac:picMkLst>
        </pc:picChg>
        <pc:cxnChg chg="add">
          <ac:chgData name="Himanshu Farkya" userId="318acdbe55207cd5" providerId="Windows Live" clId="Web-{D855C624-BB74-46D2-A73F-78524A78A4DA}" dt="2020-10-21T17:59:47.210" v="13"/>
          <ac:cxnSpMkLst>
            <pc:docMk/>
            <pc:sldMk cId="273689443" sldId="256"/>
            <ac:cxnSpMk id="83" creationId="{93B06D1C-75DF-4E0C-B26C-78A4F8B399F2}"/>
          </ac:cxnSpMkLst>
        </pc:cxnChg>
        <pc:cxnChg chg="del">
          <ac:chgData name="Himanshu Farkya" userId="318acdbe55207cd5" providerId="Windows Live" clId="Web-{D855C624-BB74-46D2-A73F-78524A78A4DA}" dt="2020-10-21T17:58:38.007" v="5"/>
          <ac:cxnSpMkLst>
            <pc:docMk/>
            <pc:sldMk cId="273689443" sldId="256"/>
            <ac:cxnSpMk id="88" creationId="{68A8D426-A9C5-455E-BF48-DE291636145F}"/>
          </ac:cxnSpMkLst>
        </pc:cxnChg>
      </pc:sldChg>
      <pc:sldChg chg="addSp delSp modSp">
        <pc:chgData name="Himanshu Farkya" userId="318acdbe55207cd5" providerId="Windows Live" clId="Web-{D855C624-BB74-46D2-A73F-78524A78A4DA}" dt="2020-10-21T18:02:52.415" v="30" actId="20577"/>
        <pc:sldMkLst>
          <pc:docMk/>
          <pc:sldMk cId="2908735149" sldId="258"/>
        </pc:sldMkLst>
        <pc:spChg chg="mod">
          <ac:chgData name="Himanshu Farkya" userId="318acdbe55207cd5" providerId="Windows Live" clId="Web-{D855C624-BB74-46D2-A73F-78524A78A4DA}" dt="2020-10-21T18:00:47.226" v="16"/>
          <ac:spMkLst>
            <pc:docMk/>
            <pc:sldMk cId="2908735149" sldId="258"/>
            <ac:spMk id="2" creationId="{42F8FB94-0C87-4EB7-88BD-80AE98958B13}"/>
          </ac:spMkLst>
        </pc:spChg>
        <pc:spChg chg="mod">
          <ac:chgData name="Himanshu Farkya" userId="318acdbe55207cd5" providerId="Windows Live" clId="Web-{D855C624-BB74-46D2-A73F-78524A78A4DA}" dt="2020-10-21T18:02:52.415" v="30" actId="20577"/>
          <ac:spMkLst>
            <pc:docMk/>
            <pc:sldMk cId="2908735149" sldId="258"/>
            <ac:spMk id="3" creationId="{FE0D07F4-A9A1-4D85-9CEF-FAC223D50129}"/>
          </ac:spMkLst>
        </pc:spChg>
        <pc:spChg chg="del">
          <ac:chgData name="Himanshu Farkya" userId="318acdbe55207cd5" providerId="Windows Live" clId="Web-{D855C624-BB74-46D2-A73F-78524A78A4DA}" dt="2020-10-21T18:00:24.132" v="15"/>
          <ac:spMkLst>
            <pc:docMk/>
            <pc:sldMk cId="2908735149" sldId="258"/>
            <ac:spMk id="8" creationId="{0A46F010-D160-4609-8979-FFD8C1EA6C43}"/>
          </ac:spMkLst>
        </pc:spChg>
        <pc:spChg chg="del">
          <ac:chgData name="Himanshu Farkya" userId="318acdbe55207cd5" providerId="Windows Live" clId="Web-{D855C624-BB74-46D2-A73F-78524A78A4DA}" dt="2020-10-21T18:00:24.132" v="15"/>
          <ac:spMkLst>
            <pc:docMk/>
            <pc:sldMk cId="2908735149" sldId="258"/>
            <ac:spMk id="10" creationId="{81B8C4F6-C3AC-4C94-8EC7-E4F7B7E9CDB6}"/>
          </ac:spMkLst>
        </pc:spChg>
        <pc:spChg chg="del">
          <ac:chgData name="Himanshu Farkya" userId="318acdbe55207cd5" providerId="Windows Live" clId="Web-{D855C624-BB74-46D2-A73F-78524A78A4DA}" dt="2020-10-21T18:00:24.132" v="15"/>
          <ac:spMkLst>
            <pc:docMk/>
            <pc:sldMk cId="2908735149" sldId="258"/>
            <ac:spMk id="40" creationId="{91328346-8BAD-4616-B50B-5CFDA5648D6A}"/>
          </ac:spMkLst>
        </pc:spChg>
        <pc:spChg chg="add del">
          <ac:chgData name="Himanshu Farkya" userId="318acdbe55207cd5" providerId="Windows Live" clId="Web-{D855C624-BB74-46D2-A73F-78524A78A4DA}" dt="2020-10-21T18:00:47.226" v="16"/>
          <ac:spMkLst>
            <pc:docMk/>
            <pc:sldMk cId="2908735149" sldId="258"/>
            <ac:spMk id="45" creationId="{19FE08D8-CEA0-461E-870A-02CD15D9B9D2}"/>
          </ac:spMkLst>
        </pc:spChg>
        <pc:spChg chg="add del">
          <ac:chgData name="Himanshu Farkya" userId="318acdbe55207cd5" providerId="Windows Live" clId="Web-{D855C624-BB74-46D2-A73F-78524A78A4DA}" dt="2020-10-21T18:00:47.226" v="16"/>
          <ac:spMkLst>
            <pc:docMk/>
            <pc:sldMk cId="2908735149" sldId="258"/>
            <ac:spMk id="47" creationId="{2B982904-A46E-41DF-BA98-61E2300C7DCB}"/>
          </ac:spMkLst>
        </pc:spChg>
        <pc:spChg chg="add del">
          <ac:chgData name="Himanshu Farkya" userId="318acdbe55207cd5" providerId="Windows Live" clId="Web-{D855C624-BB74-46D2-A73F-78524A78A4DA}" dt="2020-10-21T18:00:47.226" v="16"/>
          <ac:spMkLst>
            <pc:docMk/>
            <pc:sldMk cId="2908735149" sldId="258"/>
            <ac:spMk id="49" creationId="{27018161-547E-48F7-A0D9-272C9EA5B379}"/>
          </ac:spMkLst>
        </pc:spChg>
        <pc:spChg chg="add">
          <ac:chgData name="Himanshu Farkya" userId="318acdbe55207cd5" providerId="Windows Live" clId="Web-{D855C624-BB74-46D2-A73F-78524A78A4DA}" dt="2020-10-21T18:00:47.226" v="16"/>
          <ac:spMkLst>
            <pc:docMk/>
            <pc:sldMk cId="2908735149" sldId="258"/>
            <ac:spMk id="54" creationId="{0A46F010-D160-4609-8979-FFD8C1EA6C43}"/>
          </ac:spMkLst>
        </pc:spChg>
        <pc:spChg chg="add">
          <ac:chgData name="Himanshu Farkya" userId="318acdbe55207cd5" providerId="Windows Live" clId="Web-{D855C624-BB74-46D2-A73F-78524A78A4DA}" dt="2020-10-21T18:00:47.226" v="16"/>
          <ac:spMkLst>
            <pc:docMk/>
            <pc:sldMk cId="2908735149" sldId="258"/>
            <ac:spMk id="56" creationId="{81B8C4F6-C3AC-4C94-8EC7-E4F7B7E9CDB6}"/>
          </ac:spMkLst>
        </pc:spChg>
        <pc:spChg chg="add">
          <ac:chgData name="Himanshu Farkya" userId="318acdbe55207cd5" providerId="Windows Live" clId="Web-{D855C624-BB74-46D2-A73F-78524A78A4DA}" dt="2020-10-21T18:00:47.226" v="16"/>
          <ac:spMkLst>
            <pc:docMk/>
            <pc:sldMk cId="2908735149" sldId="258"/>
            <ac:spMk id="86" creationId="{91328346-8BAD-4616-B50B-5CFDA5648D6A}"/>
          </ac:spMkLst>
        </pc:spChg>
        <pc:grpChg chg="del">
          <ac:chgData name="Himanshu Farkya" userId="318acdbe55207cd5" providerId="Windows Live" clId="Web-{D855C624-BB74-46D2-A73F-78524A78A4DA}" dt="2020-10-21T18:00:24.132" v="15"/>
          <ac:grpSpMkLst>
            <pc:docMk/>
            <pc:sldMk cId="2908735149" sldId="258"/>
            <ac:grpSpMk id="12" creationId="{0B789310-9859-4942-98C8-3D2F12AAAE73}"/>
          </ac:grpSpMkLst>
        </pc:grpChg>
        <pc:grpChg chg="del">
          <ac:chgData name="Himanshu Farkya" userId="318acdbe55207cd5" providerId="Windows Live" clId="Web-{D855C624-BB74-46D2-A73F-78524A78A4DA}" dt="2020-10-21T18:00:24.132" v="15"/>
          <ac:grpSpMkLst>
            <pc:docMk/>
            <pc:sldMk cId="2908735149" sldId="258"/>
            <ac:grpSpMk id="26" creationId="{6F1CEC7A-E419-4950-AA57-B00546C29CAF}"/>
          </ac:grpSpMkLst>
        </pc:grpChg>
        <pc:grpChg chg="add">
          <ac:chgData name="Himanshu Farkya" userId="318acdbe55207cd5" providerId="Windows Live" clId="Web-{D855C624-BB74-46D2-A73F-78524A78A4DA}" dt="2020-10-21T18:00:47.226" v="16"/>
          <ac:grpSpMkLst>
            <pc:docMk/>
            <pc:sldMk cId="2908735149" sldId="258"/>
            <ac:grpSpMk id="58" creationId="{0B789310-9859-4942-98C8-3D2F12AAAE73}"/>
          </ac:grpSpMkLst>
        </pc:grpChg>
        <pc:grpChg chg="add">
          <ac:chgData name="Himanshu Farkya" userId="318acdbe55207cd5" providerId="Windows Live" clId="Web-{D855C624-BB74-46D2-A73F-78524A78A4DA}" dt="2020-10-21T18:00:47.226" v="16"/>
          <ac:grpSpMkLst>
            <pc:docMk/>
            <pc:sldMk cId="2908735149" sldId="258"/>
            <ac:grpSpMk id="72" creationId="{6F1CEC7A-E419-4950-AA57-B00546C29CAF}"/>
          </ac:grpSpMkLst>
        </pc:grpChg>
      </pc:sldChg>
      <pc:sldChg chg="modSp">
        <pc:chgData name="Himanshu Farkya" userId="318acdbe55207cd5" providerId="Windows Live" clId="Web-{D855C624-BB74-46D2-A73F-78524A78A4DA}" dt="2020-10-21T18:04:59.447" v="33" actId="1076"/>
        <pc:sldMkLst>
          <pc:docMk/>
          <pc:sldMk cId="2483408956" sldId="264"/>
        </pc:sldMkLst>
        <pc:spChg chg="mod">
          <ac:chgData name="Himanshu Farkya" userId="318acdbe55207cd5" providerId="Windows Live" clId="Web-{D855C624-BB74-46D2-A73F-78524A78A4DA}" dt="2020-10-21T18:04:59.447" v="33" actId="1076"/>
          <ac:spMkLst>
            <pc:docMk/>
            <pc:sldMk cId="2483408956" sldId="264"/>
            <ac:spMk id="3" creationId="{547E1681-E688-4070-83B4-78F81CD66830}"/>
          </ac:spMkLst>
        </pc:spChg>
      </pc:sldChg>
      <pc:sldChg chg="addSp modSp mod setBg">
        <pc:chgData name="Himanshu Farkya" userId="318acdbe55207cd5" providerId="Windows Live" clId="Web-{D855C624-BB74-46D2-A73F-78524A78A4DA}" dt="2020-10-21T18:01:30.414" v="18"/>
        <pc:sldMkLst>
          <pc:docMk/>
          <pc:sldMk cId="1556259766" sldId="280"/>
        </pc:sldMkLst>
        <pc:spChg chg="mod">
          <ac:chgData name="Himanshu Farkya" userId="318acdbe55207cd5" providerId="Windows Live" clId="Web-{D855C624-BB74-46D2-A73F-78524A78A4DA}" dt="2020-10-21T18:01:30.414" v="18"/>
          <ac:spMkLst>
            <pc:docMk/>
            <pc:sldMk cId="1556259766" sldId="280"/>
            <ac:spMk id="2" creationId="{7F7D4D4C-8861-41C5-9416-FD6A39B9C838}"/>
          </ac:spMkLst>
        </pc:spChg>
        <pc:spChg chg="mod">
          <ac:chgData name="Himanshu Farkya" userId="318acdbe55207cd5" providerId="Windows Live" clId="Web-{D855C624-BB74-46D2-A73F-78524A78A4DA}" dt="2020-10-21T18:01:30.414" v="18"/>
          <ac:spMkLst>
            <pc:docMk/>
            <pc:sldMk cId="1556259766" sldId="280"/>
            <ac:spMk id="3" creationId="{56E891C9-34F6-406E-8B43-F89D2F70F91F}"/>
          </ac:spMkLst>
        </pc:spChg>
        <pc:spChg chg="add">
          <ac:chgData name="Himanshu Farkya" userId="318acdbe55207cd5" providerId="Windows Live" clId="Web-{D855C624-BB74-46D2-A73F-78524A78A4DA}" dt="2020-10-21T18:01:30.414" v="18"/>
          <ac:spMkLst>
            <pc:docMk/>
            <pc:sldMk cId="1556259766" sldId="280"/>
            <ac:spMk id="8" creationId="{0A46F010-D160-4609-8979-FFD8C1EA6C43}"/>
          </ac:spMkLst>
        </pc:spChg>
        <pc:spChg chg="add">
          <ac:chgData name="Himanshu Farkya" userId="318acdbe55207cd5" providerId="Windows Live" clId="Web-{D855C624-BB74-46D2-A73F-78524A78A4DA}" dt="2020-10-21T18:01:30.414" v="18"/>
          <ac:spMkLst>
            <pc:docMk/>
            <pc:sldMk cId="1556259766" sldId="280"/>
            <ac:spMk id="10" creationId="{81B8C4F6-C3AC-4C94-8EC7-E4F7B7E9CDB6}"/>
          </ac:spMkLst>
        </pc:spChg>
        <pc:spChg chg="add">
          <ac:chgData name="Himanshu Farkya" userId="318acdbe55207cd5" providerId="Windows Live" clId="Web-{D855C624-BB74-46D2-A73F-78524A78A4DA}" dt="2020-10-21T18:01:30.414" v="18"/>
          <ac:spMkLst>
            <pc:docMk/>
            <pc:sldMk cId="1556259766" sldId="280"/>
            <ac:spMk id="40" creationId="{91328346-8BAD-4616-B50B-5CFDA5648D6A}"/>
          </ac:spMkLst>
        </pc:spChg>
        <pc:grpChg chg="add">
          <ac:chgData name="Himanshu Farkya" userId="318acdbe55207cd5" providerId="Windows Live" clId="Web-{D855C624-BB74-46D2-A73F-78524A78A4DA}" dt="2020-10-21T18:01:30.414" v="18"/>
          <ac:grpSpMkLst>
            <pc:docMk/>
            <pc:sldMk cId="1556259766" sldId="280"/>
            <ac:grpSpMk id="12" creationId="{0B789310-9859-4942-98C8-3D2F12AAAE73}"/>
          </ac:grpSpMkLst>
        </pc:grpChg>
        <pc:grpChg chg="add">
          <ac:chgData name="Himanshu Farkya" userId="318acdbe55207cd5" providerId="Windows Live" clId="Web-{D855C624-BB74-46D2-A73F-78524A78A4DA}" dt="2020-10-21T18:01:30.414" v="18"/>
          <ac:grpSpMkLst>
            <pc:docMk/>
            <pc:sldMk cId="1556259766" sldId="280"/>
            <ac:grpSpMk id="26" creationId="{6F1CEC7A-E419-4950-AA57-B00546C29CAF}"/>
          </ac:grpSpMkLst>
        </pc:grpChg>
      </pc:sldChg>
      <pc:sldChg chg="addSp delSp modSp mod setBg setClrOvrMap">
        <pc:chgData name="Himanshu Farkya" userId="318acdbe55207cd5" providerId="Windows Live" clId="Web-{D855C624-BB74-46D2-A73F-78524A78A4DA}" dt="2020-10-21T18:02:10.321" v="23"/>
        <pc:sldMkLst>
          <pc:docMk/>
          <pc:sldMk cId="304102624" sldId="285"/>
        </pc:sldMkLst>
        <pc:spChg chg="mod">
          <ac:chgData name="Himanshu Farkya" userId="318acdbe55207cd5" providerId="Windows Live" clId="Web-{D855C624-BB74-46D2-A73F-78524A78A4DA}" dt="2020-10-21T18:02:10.321" v="23"/>
          <ac:spMkLst>
            <pc:docMk/>
            <pc:sldMk cId="304102624" sldId="285"/>
            <ac:spMk id="2" creationId="{EBFBB369-75C1-4B39-B0AE-EBAD99A87DD3}"/>
          </ac:spMkLst>
        </pc:spChg>
        <pc:spChg chg="add del">
          <ac:chgData name="Himanshu Farkya" userId="318acdbe55207cd5" providerId="Windows Live" clId="Web-{D855C624-BB74-46D2-A73F-78524A78A4DA}" dt="2020-10-21T18:02:10.289" v="22"/>
          <ac:spMkLst>
            <pc:docMk/>
            <pc:sldMk cId="304102624" sldId="285"/>
            <ac:spMk id="6" creationId="{CE6C63DC-BAE4-42B6-8FDF-F6467C2D23AC}"/>
          </ac:spMkLst>
        </pc:spChg>
        <pc:spChg chg="add del">
          <ac:chgData name="Himanshu Farkya" userId="318acdbe55207cd5" providerId="Windows Live" clId="Web-{D855C624-BB74-46D2-A73F-78524A78A4DA}" dt="2020-10-21T18:02:10.289" v="22"/>
          <ac:spMkLst>
            <pc:docMk/>
            <pc:sldMk cId="304102624" sldId="285"/>
            <ac:spMk id="20" creationId="{5BD23F8E-2E78-4C84-8EFB-FE6C8ACB7F1F}"/>
          </ac:spMkLst>
        </pc:spChg>
        <pc:spChg chg="add del">
          <ac:chgData name="Himanshu Farkya" userId="318acdbe55207cd5" providerId="Windows Live" clId="Web-{D855C624-BB74-46D2-A73F-78524A78A4DA}" dt="2020-10-21T18:02:10.289" v="22"/>
          <ac:spMkLst>
            <pc:docMk/>
            <pc:sldMk cId="304102624" sldId="285"/>
            <ac:spMk id="34" creationId="{57ABABA7-0420-4200-9B65-1C1967CE9373}"/>
          </ac:spMkLst>
        </pc:spChg>
        <pc:spChg chg="add del">
          <ac:chgData name="Himanshu Farkya" userId="318acdbe55207cd5" providerId="Windows Live" clId="Web-{D855C624-BB74-46D2-A73F-78524A78A4DA}" dt="2020-10-21T18:02:00.571" v="20"/>
          <ac:spMkLst>
            <pc:docMk/>
            <pc:sldMk cId="304102624" sldId="285"/>
            <ac:spMk id="35" creationId="{CE6C63DC-BAE4-42B6-8FDF-F6467C2D23AC}"/>
          </ac:spMkLst>
        </pc:spChg>
        <pc:spChg chg="add del">
          <ac:chgData name="Himanshu Farkya" userId="318acdbe55207cd5" providerId="Windows Live" clId="Web-{D855C624-BB74-46D2-A73F-78524A78A4DA}" dt="2020-10-21T18:02:00.571" v="20"/>
          <ac:spMkLst>
            <pc:docMk/>
            <pc:sldMk cId="304102624" sldId="285"/>
            <ac:spMk id="37" creationId="{5BD23F8E-2E78-4C84-8EFB-FE6C8ACB7F1F}"/>
          </ac:spMkLst>
        </pc:spChg>
        <pc:spChg chg="add del">
          <ac:chgData name="Himanshu Farkya" userId="318acdbe55207cd5" providerId="Windows Live" clId="Web-{D855C624-BB74-46D2-A73F-78524A78A4DA}" dt="2020-10-21T18:02:10.289" v="22"/>
          <ac:spMkLst>
            <pc:docMk/>
            <pc:sldMk cId="304102624" sldId="285"/>
            <ac:spMk id="38" creationId="{8576F020-8157-45CE-B1D9-6FA47AFEB4FA}"/>
          </ac:spMkLst>
        </pc:spChg>
        <pc:spChg chg="add del">
          <ac:chgData name="Himanshu Farkya" userId="318acdbe55207cd5" providerId="Windows Live" clId="Web-{D855C624-BB74-46D2-A73F-78524A78A4DA}" dt="2020-10-21T18:02:00.571" v="20"/>
          <ac:spMkLst>
            <pc:docMk/>
            <pc:sldMk cId="304102624" sldId="285"/>
            <ac:spMk id="39" creationId="{57ABABA7-0420-4200-9B65-1C1967CE9373}"/>
          </ac:spMkLst>
        </pc:spChg>
        <pc:spChg chg="add del">
          <ac:chgData name="Himanshu Farkya" userId="318acdbe55207cd5" providerId="Windows Live" clId="Web-{D855C624-BB74-46D2-A73F-78524A78A4DA}" dt="2020-10-21T18:02:00.571" v="20"/>
          <ac:spMkLst>
            <pc:docMk/>
            <pc:sldMk cId="304102624" sldId="285"/>
            <ac:spMk id="55" creationId="{8576F020-8157-45CE-B1D9-6FA47AFEB4FA}"/>
          </ac:spMkLst>
        </pc:spChg>
        <pc:spChg chg="add">
          <ac:chgData name="Himanshu Farkya" userId="318acdbe55207cd5" providerId="Windows Live" clId="Web-{D855C624-BB74-46D2-A73F-78524A78A4DA}" dt="2020-10-21T18:02:10.321" v="23"/>
          <ac:spMkLst>
            <pc:docMk/>
            <pc:sldMk cId="304102624" sldId="285"/>
            <ac:spMk id="56" creationId="{CE6C63DC-BAE4-42B6-8FDF-F6467C2D23AC}"/>
          </ac:spMkLst>
        </pc:spChg>
        <pc:spChg chg="add">
          <ac:chgData name="Himanshu Farkya" userId="318acdbe55207cd5" providerId="Windows Live" clId="Web-{D855C624-BB74-46D2-A73F-78524A78A4DA}" dt="2020-10-21T18:02:10.321" v="23"/>
          <ac:spMkLst>
            <pc:docMk/>
            <pc:sldMk cId="304102624" sldId="285"/>
            <ac:spMk id="58" creationId="{5BD23F8E-2E78-4C84-8EFB-FE6C8ACB7F1F}"/>
          </ac:spMkLst>
        </pc:spChg>
        <pc:spChg chg="add">
          <ac:chgData name="Himanshu Farkya" userId="318acdbe55207cd5" providerId="Windows Live" clId="Web-{D855C624-BB74-46D2-A73F-78524A78A4DA}" dt="2020-10-21T18:02:10.321" v="23"/>
          <ac:spMkLst>
            <pc:docMk/>
            <pc:sldMk cId="304102624" sldId="285"/>
            <ac:spMk id="59" creationId="{57ABABA7-0420-4200-9B65-1C1967CE9373}"/>
          </ac:spMkLst>
        </pc:spChg>
        <pc:spChg chg="add">
          <ac:chgData name="Himanshu Farkya" userId="318acdbe55207cd5" providerId="Windows Live" clId="Web-{D855C624-BB74-46D2-A73F-78524A78A4DA}" dt="2020-10-21T18:02:10.321" v="23"/>
          <ac:spMkLst>
            <pc:docMk/>
            <pc:sldMk cId="304102624" sldId="285"/>
            <ac:spMk id="60" creationId="{A317EBE3-FF86-4DA1-BC9A-331F7F2144E9}"/>
          </ac:spMkLst>
        </pc:spChg>
        <pc:grpChg chg="add del">
          <ac:chgData name="Himanshu Farkya" userId="318acdbe55207cd5" providerId="Windows Live" clId="Web-{D855C624-BB74-46D2-A73F-78524A78A4DA}" dt="2020-10-21T18:02:10.289" v="22"/>
          <ac:grpSpMkLst>
            <pc:docMk/>
            <pc:sldMk cId="304102624" sldId="285"/>
            <ac:grpSpMk id="4" creationId="{8CD25866-F15D-40A4-AEC5-47C044637AB7}"/>
          </ac:grpSpMkLst>
        </pc:grpChg>
        <pc:grpChg chg="add del">
          <ac:chgData name="Himanshu Farkya" userId="318acdbe55207cd5" providerId="Windows Live" clId="Web-{D855C624-BB74-46D2-A73F-78524A78A4DA}" dt="2020-10-21T18:02:10.289" v="22"/>
          <ac:grpSpMkLst>
            <pc:docMk/>
            <pc:sldMk cId="304102624" sldId="285"/>
            <ac:grpSpMk id="5" creationId="{0C4A17ED-96AA-44A6-A050-E1A7A1CDD9E7}"/>
          </ac:grpSpMkLst>
        </pc:grpChg>
        <pc:grpChg chg="add del">
          <ac:chgData name="Himanshu Farkya" userId="318acdbe55207cd5" providerId="Windows Live" clId="Web-{D855C624-BB74-46D2-A73F-78524A78A4DA}" dt="2020-10-21T18:02:00.571" v="20"/>
          <ac:grpSpMkLst>
            <pc:docMk/>
            <pc:sldMk cId="304102624" sldId="285"/>
            <ac:grpSpMk id="7" creationId="{8CD25866-F15D-40A4-AEC5-47C044637AB7}"/>
          </ac:grpSpMkLst>
        </pc:grpChg>
        <pc:grpChg chg="add del">
          <ac:chgData name="Himanshu Farkya" userId="318acdbe55207cd5" providerId="Windows Live" clId="Web-{D855C624-BB74-46D2-A73F-78524A78A4DA}" dt="2020-10-21T18:02:00.571" v="20"/>
          <ac:grpSpMkLst>
            <pc:docMk/>
            <pc:sldMk cId="304102624" sldId="285"/>
            <ac:grpSpMk id="21" creationId="{0C4A17ED-96AA-44A6-A050-E1A7A1CDD9E7}"/>
          </ac:grpSpMkLst>
        </pc:grpChg>
        <pc:grpChg chg="add del">
          <ac:chgData name="Himanshu Farkya" userId="318acdbe55207cd5" providerId="Windows Live" clId="Web-{D855C624-BB74-46D2-A73F-78524A78A4DA}" dt="2020-10-21T18:02:10.289" v="22"/>
          <ac:grpSpMkLst>
            <pc:docMk/>
            <pc:sldMk cId="304102624" sldId="285"/>
            <ac:grpSpMk id="36" creationId="{7A03E380-9CD1-4ABA-A763-9F9D252B8908}"/>
          </ac:grpSpMkLst>
        </pc:grpChg>
        <pc:grpChg chg="add">
          <ac:chgData name="Himanshu Farkya" userId="318acdbe55207cd5" providerId="Windows Live" clId="Web-{D855C624-BB74-46D2-A73F-78524A78A4DA}" dt="2020-10-21T18:02:10.321" v="23"/>
          <ac:grpSpMkLst>
            <pc:docMk/>
            <pc:sldMk cId="304102624" sldId="285"/>
            <ac:grpSpMk id="40" creationId="{8CD25866-F15D-40A4-AEC5-47C044637AB7}"/>
          </ac:grpSpMkLst>
        </pc:grpChg>
        <pc:grpChg chg="add del">
          <ac:chgData name="Himanshu Farkya" userId="318acdbe55207cd5" providerId="Windows Live" clId="Web-{D855C624-BB74-46D2-A73F-78524A78A4DA}" dt="2020-10-21T18:02:00.571" v="20"/>
          <ac:grpSpMkLst>
            <pc:docMk/>
            <pc:sldMk cId="304102624" sldId="285"/>
            <ac:grpSpMk id="41" creationId="{7A03E380-9CD1-4ABA-A763-9F9D252B8908}"/>
          </ac:grpSpMkLst>
        </pc:grpChg>
        <pc:grpChg chg="add">
          <ac:chgData name="Himanshu Farkya" userId="318acdbe55207cd5" providerId="Windows Live" clId="Web-{D855C624-BB74-46D2-A73F-78524A78A4DA}" dt="2020-10-21T18:02:10.321" v="23"/>
          <ac:grpSpMkLst>
            <pc:docMk/>
            <pc:sldMk cId="304102624" sldId="285"/>
            <ac:grpSpMk id="42" creationId="{0C4A17ED-96AA-44A6-A050-E1A7A1CDD9E7}"/>
          </ac:grpSpMkLst>
        </pc:grpChg>
        <pc:grpChg chg="add">
          <ac:chgData name="Himanshu Farkya" userId="318acdbe55207cd5" providerId="Windows Live" clId="Web-{D855C624-BB74-46D2-A73F-78524A78A4DA}" dt="2020-10-21T18:02:10.321" v="23"/>
          <ac:grpSpMkLst>
            <pc:docMk/>
            <pc:sldMk cId="304102624" sldId="285"/>
            <ac:grpSpMk id="43" creationId="{7A03E380-9CD1-4ABA-A763-9F9D252B8908}"/>
          </ac:grpSpMkLst>
        </pc:grpChg>
        <pc:cxnChg chg="add">
          <ac:chgData name="Himanshu Farkya" userId="318acdbe55207cd5" providerId="Windows Live" clId="Web-{D855C624-BB74-46D2-A73F-78524A78A4DA}" dt="2020-10-21T18:02:10.321" v="23"/>
          <ac:cxnSpMkLst>
            <pc:docMk/>
            <pc:sldMk cId="304102624" sldId="285"/>
            <ac:cxnSpMk id="57" creationId="{34D43EC1-35FA-4FC3-8526-F655CEB09D9C}"/>
          </ac:cxnSpMkLst>
        </pc:cxnChg>
      </pc:sldChg>
      <pc:sldChg chg="modSp">
        <pc:chgData name="Himanshu Farkya" userId="318acdbe55207cd5" providerId="Windows Live" clId="Web-{D855C624-BB74-46D2-A73F-78524A78A4DA}" dt="2020-10-21T18:33:40.439" v="53" actId="20577"/>
        <pc:sldMkLst>
          <pc:docMk/>
          <pc:sldMk cId="2690785910" sldId="286"/>
        </pc:sldMkLst>
        <pc:spChg chg="mod">
          <ac:chgData name="Himanshu Farkya" userId="318acdbe55207cd5" providerId="Windows Live" clId="Web-{D855C624-BB74-46D2-A73F-78524A78A4DA}" dt="2020-10-21T18:33:40.439" v="53" actId="20577"/>
          <ac:spMkLst>
            <pc:docMk/>
            <pc:sldMk cId="2690785910" sldId="286"/>
            <ac:spMk id="2" creationId="{ADA45851-DF0E-49D3-980C-9C74FA8BCA1B}"/>
          </ac:spMkLst>
        </pc:spChg>
      </pc:sldChg>
      <pc:sldChg chg="addSp delSp modSp del mod setBg">
        <pc:chgData name="Himanshu Farkya" userId="318acdbe55207cd5" providerId="Windows Live" clId="Web-{D855C624-BB74-46D2-A73F-78524A78A4DA}" dt="2020-10-21T18:29:49.109" v="39"/>
        <pc:sldMkLst>
          <pc:docMk/>
          <pc:sldMk cId="1358165383" sldId="287"/>
        </pc:sldMkLst>
        <pc:spChg chg="mod">
          <ac:chgData name="Himanshu Farkya" userId="318acdbe55207cd5" providerId="Windows Live" clId="Web-{D855C624-BB74-46D2-A73F-78524A78A4DA}" dt="2020-10-21T18:29:13.499" v="38"/>
          <ac:spMkLst>
            <pc:docMk/>
            <pc:sldMk cId="1358165383" sldId="287"/>
            <ac:spMk id="2" creationId="{C667BFB7-4CEC-40EA-9AD2-062019449315}"/>
          </ac:spMkLst>
        </pc:spChg>
        <pc:spChg chg="mod">
          <ac:chgData name="Himanshu Farkya" userId="318acdbe55207cd5" providerId="Windows Live" clId="Web-{D855C624-BB74-46D2-A73F-78524A78A4DA}" dt="2020-10-21T18:29:13.499" v="38"/>
          <ac:spMkLst>
            <pc:docMk/>
            <pc:sldMk cId="1358165383" sldId="287"/>
            <ac:spMk id="3" creationId="{50C730FB-1DAB-470D-AA6A-AC2CBE6769E7}"/>
          </ac:spMkLst>
        </pc:spChg>
        <pc:spChg chg="add del">
          <ac:chgData name="Himanshu Farkya" userId="318acdbe55207cd5" providerId="Windows Live" clId="Web-{D855C624-BB74-46D2-A73F-78524A78A4DA}" dt="2020-10-21T18:29:13.499" v="38"/>
          <ac:spMkLst>
            <pc:docMk/>
            <pc:sldMk cId="1358165383" sldId="287"/>
            <ac:spMk id="8" creationId="{0A46F010-D160-4609-8979-FFD8C1EA6C43}"/>
          </ac:spMkLst>
        </pc:spChg>
        <pc:spChg chg="add del">
          <ac:chgData name="Himanshu Farkya" userId="318acdbe55207cd5" providerId="Windows Live" clId="Web-{D855C624-BB74-46D2-A73F-78524A78A4DA}" dt="2020-10-21T18:29:13.499" v="38"/>
          <ac:spMkLst>
            <pc:docMk/>
            <pc:sldMk cId="1358165383" sldId="287"/>
            <ac:spMk id="10" creationId="{81B8C4F6-C3AC-4C94-8EC7-E4F7B7E9CDB6}"/>
          </ac:spMkLst>
        </pc:spChg>
        <pc:spChg chg="add del">
          <ac:chgData name="Himanshu Farkya" userId="318acdbe55207cd5" providerId="Windows Live" clId="Web-{D855C624-BB74-46D2-A73F-78524A78A4DA}" dt="2020-10-21T18:29:13.499" v="38"/>
          <ac:spMkLst>
            <pc:docMk/>
            <pc:sldMk cId="1358165383" sldId="287"/>
            <ac:spMk id="40" creationId="{91328346-8BAD-4616-B50B-5CFDA5648D6A}"/>
          </ac:spMkLst>
        </pc:spChg>
        <pc:spChg chg="add del">
          <ac:chgData name="Himanshu Farkya" userId="318acdbe55207cd5" providerId="Windows Live" clId="Web-{D855C624-BB74-46D2-A73F-78524A78A4DA}" dt="2020-10-21T18:29:13.468" v="37"/>
          <ac:spMkLst>
            <pc:docMk/>
            <pc:sldMk cId="1358165383" sldId="287"/>
            <ac:spMk id="42" creationId="{0A46F010-D160-4609-8979-FFD8C1EA6C43}"/>
          </ac:spMkLst>
        </pc:spChg>
        <pc:spChg chg="add del">
          <ac:chgData name="Himanshu Farkya" userId="318acdbe55207cd5" providerId="Windows Live" clId="Web-{D855C624-BB74-46D2-A73F-78524A78A4DA}" dt="2020-10-21T18:29:13.468" v="37"/>
          <ac:spMkLst>
            <pc:docMk/>
            <pc:sldMk cId="1358165383" sldId="287"/>
            <ac:spMk id="47" creationId="{81B8C4F6-C3AC-4C94-8EC7-E4F7B7E9CDB6}"/>
          </ac:spMkLst>
        </pc:spChg>
        <pc:spChg chg="add del">
          <ac:chgData name="Himanshu Farkya" userId="318acdbe55207cd5" providerId="Windows Live" clId="Web-{D855C624-BB74-46D2-A73F-78524A78A4DA}" dt="2020-10-21T18:29:13.468" v="37"/>
          <ac:spMkLst>
            <pc:docMk/>
            <pc:sldMk cId="1358165383" sldId="287"/>
            <ac:spMk id="48" creationId="{91328346-8BAD-4616-B50B-5CFDA5648D6A}"/>
          </ac:spMkLst>
        </pc:spChg>
        <pc:spChg chg="add del">
          <ac:chgData name="Himanshu Farkya" userId="318acdbe55207cd5" providerId="Windows Live" clId="Web-{D855C624-BB74-46D2-A73F-78524A78A4DA}" dt="2020-10-21T18:28:40.499" v="35"/>
          <ac:spMkLst>
            <pc:docMk/>
            <pc:sldMk cId="1358165383" sldId="287"/>
            <ac:spMk id="73" creationId="{CE6C63DC-BAE4-42B6-8FDF-F6467C2D23AC}"/>
          </ac:spMkLst>
        </pc:spChg>
        <pc:spChg chg="add del">
          <ac:chgData name="Himanshu Farkya" userId="318acdbe55207cd5" providerId="Windows Live" clId="Web-{D855C624-BB74-46D2-A73F-78524A78A4DA}" dt="2020-10-21T18:28:40.499" v="35"/>
          <ac:spMkLst>
            <pc:docMk/>
            <pc:sldMk cId="1358165383" sldId="287"/>
            <ac:spMk id="75" creationId="{5BD23F8E-2E78-4C84-8EFB-FE6C8ACB7F1F}"/>
          </ac:spMkLst>
        </pc:spChg>
        <pc:spChg chg="add del">
          <ac:chgData name="Himanshu Farkya" userId="318acdbe55207cd5" providerId="Windows Live" clId="Web-{D855C624-BB74-46D2-A73F-78524A78A4DA}" dt="2020-10-21T18:28:40.499" v="35"/>
          <ac:spMkLst>
            <pc:docMk/>
            <pc:sldMk cId="1358165383" sldId="287"/>
            <ac:spMk id="77" creationId="{57ABABA7-0420-4200-9B65-1C1967CE9373}"/>
          </ac:spMkLst>
        </pc:spChg>
        <pc:spChg chg="add">
          <ac:chgData name="Himanshu Farkya" userId="318acdbe55207cd5" providerId="Windows Live" clId="Web-{D855C624-BB74-46D2-A73F-78524A78A4DA}" dt="2020-10-21T18:29:13.499" v="38"/>
          <ac:spMkLst>
            <pc:docMk/>
            <pc:sldMk cId="1358165383" sldId="287"/>
            <ac:spMk id="78" creationId="{CE6C63DC-BAE4-42B6-8FDF-F6467C2D23AC}"/>
          </ac:spMkLst>
        </pc:spChg>
        <pc:spChg chg="add del">
          <ac:chgData name="Himanshu Farkya" userId="318acdbe55207cd5" providerId="Windows Live" clId="Web-{D855C624-BB74-46D2-A73F-78524A78A4DA}" dt="2020-10-21T18:28:40.499" v="35"/>
          <ac:spMkLst>
            <pc:docMk/>
            <pc:sldMk cId="1358165383" sldId="287"/>
            <ac:spMk id="79" creationId="{A317EBE3-FF86-4DA1-BC9A-331F7F2144E9}"/>
          </ac:spMkLst>
        </pc:spChg>
        <pc:spChg chg="add">
          <ac:chgData name="Himanshu Farkya" userId="318acdbe55207cd5" providerId="Windows Live" clId="Web-{D855C624-BB74-46D2-A73F-78524A78A4DA}" dt="2020-10-21T18:29:13.499" v="38"/>
          <ac:spMkLst>
            <pc:docMk/>
            <pc:sldMk cId="1358165383" sldId="287"/>
            <ac:spMk id="80" creationId="{5BD23F8E-2E78-4C84-8EFB-FE6C8ACB7F1F}"/>
          </ac:spMkLst>
        </pc:spChg>
        <pc:spChg chg="add">
          <ac:chgData name="Himanshu Farkya" userId="318acdbe55207cd5" providerId="Windows Live" clId="Web-{D855C624-BB74-46D2-A73F-78524A78A4DA}" dt="2020-10-21T18:29:13.499" v="38"/>
          <ac:spMkLst>
            <pc:docMk/>
            <pc:sldMk cId="1358165383" sldId="287"/>
            <ac:spMk id="94" creationId="{57ABABA7-0420-4200-9B65-1C1967CE9373}"/>
          </ac:spMkLst>
        </pc:spChg>
        <pc:spChg chg="add">
          <ac:chgData name="Himanshu Farkya" userId="318acdbe55207cd5" providerId="Windows Live" clId="Web-{D855C624-BB74-46D2-A73F-78524A78A4DA}" dt="2020-10-21T18:29:13.499" v="38"/>
          <ac:spMkLst>
            <pc:docMk/>
            <pc:sldMk cId="1358165383" sldId="287"/>
            <ac:spMk id="96" creationId="{A317EBE3-FF86-4DA1-BC9A-331F7F2144E9}"/>
          </ac:spMkLst>
        </pc:spChg>
        <pc:grpChg chg="add del">
          <ac:chgData name="Himanshu Farkya" userId="318acdbe55207cd5" providerId="Windows Live" clId="Web-{D855C624-BB74-46D2-A73F-78524A78A4DA}" dt="2020-10-21T18:29:13.499" v="38"/>
          <ac:grpSpMkLst>
            <pc:docMk/>
            <pc:sldMk cId="1358165383" sldId="287"/>
            <ac:grpSpMk id="12" creationId="{0B789310-9859-4942-98C8-3D2F12AAAE73}"/>
          </ac:grpSpMkLst>
        </pc:grpChg>
        <pc:grpChg chg="add del">
          <ac:chgData name="Himanshu Farkya" userId="318acdbe55207cd5" providerId="Windows Live" clId="Web-{D855C624-BB74-46D2-A73F-78524A78A4DA}" dt="2020-10-21T18:29:13.499" v="38"/>
          <ac:grpSpMkLst>
            <pc:docMk/>
            <pc:sldMk cId="1358165383" sldId="287"/>
            <ac:grpSpMk id="26" creationId="{6F1CEC7A-E419-4950-AA57-B00546C29CAF}"/>
          </ac:grpSpMkLst>
        </pc:grpChg>
        <pc:grpChg chg="add">
          <ac:chgData name="Himanshu Farkya" userId="318acdbe55207cd5" providerId="Windows Live" clId="Web-{D855C624-BB74-46D2-A73F-78524A78A4DA}" dt="2020-10-21T18:29:13.499" v="38"/>
          <ac:grpSpMkLst>
            <pc:docMk/>
            <pc:sldMk cId="1358165383" sldId="287"/>
            <ac:grpSpMk id="43" creationId="{8CD25866-F15D-40A4-AEC5-47C044637AB7}"/>
          </ac:grpSpMkLst>
        </pc:grpChg>
        <pc:grpChg chg="add del">
          <ac:chgData name="Himanshu Farkya" userId="318acdbe55207cd5" providerId="Windows Live" clId="Web-{D855C624-BB74-46D2-A73F-78524A78A4DA}" dt="2020-10-21T18:28:40.499" v="35"/>
          <ac:grpSpMkLst>
            <pc:docMk/>
            <pc:sldMk cId="1358165383" sldId="287"/>
            <ac:grpSpMk id="45" creationId="{8CD25866-F15D-40A4-AEC5-47C044637AB7}"/>
          </ac:grpSpMkLst>
        </pc:grpChg>
        <pc:grpChg chg="add del">
          <ac:chgData name="Himanshu Farkya" userId="318acdbe55207cd5" providerId="Windows Live" clId="Web-{D855C624-BB74-46D2-A73F-78524A78A4DA}" dt="2020-10-21T18:29:13.468" v="37"/>
          <ac:grpSpMkLst>
            <pc:docMk/>
            <pc:sldMk cId="1358165383" sldId="287"/>
            <ac:grpSpMk id="49" creationId="{0B789310-9859-4942-98C8-3D2F12AAAE73}"/>
          </ac:grpSpMkLst>
        </pc:grpChg>
        <pc:grpChg chg="add del">
          <ac:chgData name="Himanshu Farkya" userId="318acdbe55207cd5" providerId="Windows Live" clId="Web-{D855C624-BB74-46D2-A73F-78524A78A4DA}" dt="2020-10-21T18:28:40.499" v="35"/>
          <ac:grpSpMkLst>
            <pc:docMk/>
            <pc:sldMk cId="1358165383" sldId="287"/>
            <ac:grpSpMk id="59" creationId="{0C4A17ED-96AA-44A6-A050-E1A7A1CDD9E7}"/>
          </ac:grpSpMkLst>
        </pc:grpChg>
        <pc:grpChg chg="add del">
          <ac:chgData name="Himanshu Farkya" userId="318acdbe55207cd5" providerId="Windows Live" clId="Web-{D855C624-BB74-46D2-A73F-78524A78A4DA}" dt="2020-10-21T18:29:13.468" v="37"/>
          <ac:grpSpMkLst>
            <pc:docMk/>
            <pc:sldMk cId="1358165383" sldId="287"/>
            <ac:grpSpMk id="63" creationId="{6F1CEC7A-E419-4950-AA57-B00546C29CAF}"/>
          </ac:grpSpMkLst>
        </pc:grpChg>
        <pc:grpChg chg="add">
          <ac:chgData name="Himanshu Farkya" userId="318acdbe55207cd5" providerId="Windows Live" clId="Web-{D855C624-BB74-46D2-A73F-78524A78A4DA}" dt="2020-10-21T18:29:13.499" v="38"/>
          <ac:grpSpMkLst>
            <pc:docMk/>
            <pc:sldMk cId="1358165383" sldId="287"/>
            <ac:grpSpMk id="74" creationId="{0C4A17ED-96AA-44A6-A050-E1A7A1CDD9E7}"/>
          </ac:grpSpMkLst>
        </pc:grpChg>
        <pc:grpChg chg="add del">
          <ac:chgData name="Himanshu Farkya" userId="318acdbe55207cd5" providerId="Windows Live" clId="Web-{D855C624-BB74-46D2-A73F-78524A78A4DA}" dt="2020-10-21T18:28:40.499" v="35"/>
          <ac:grpSpMkLst>
            <pc:docMk/>
            <pc:sldMk cId="1358165383" sldId="287"/>
            <ac:grpSpMk id="81" creationId="{7A03E380-9CD1-4ABA-A763-9F9D252B8908}"/>
          </ac:grpSpMkLst>
        </pc:grpChg>
        <pc:grpChg chg="add">
          <ac:chgData name="Himanshu Farkya" userId="318acdbe55207cd5" providerId="Windows Live" clId="Web-{D855C624-BB74-46D2-A73F-78524A78A4DA}" dt="2020-10-21T18:29:13.499" v="38"/>
          <ac:grpSpMkLst>
            <pc:docMk/>
            <pc:sldMk cId="1358165383" sldId="287"/>
            <ac:grpSpMk id="97" creationId="{7A03E380-9CD1-4ABA-A763-9F9D252B8908}"/>
          </ac:grpSpMkLst>
        </pc:grpChg>
        <pc:cxnChg chg="add del">
          <ac:chgData name="Himanshu Farkya" userId="318acdbe55207cd5" providerId="Windows Live" clId="Web-{D855C624-BB74-46D2-A73F-78524A78A4DA}" dt="2020-10-21T18:28:40.499" v="35"/>
          <ac:cxnSpMkLst>
            <pc:docMk/>
            <pc:sldMk cId="1358165383" sldId="287"/>
            <ac:cxnSpMk id="95" creationId="{34D43EC1-35FA-4FC3-8526-F655CEB09D9C}"/>
          </ac:cxnSpMkLst>
        </pc:cxnChg>
        <pc:cxnChg chg="add">
          <ac:chgData name="Himanshu Farkya" userId="318acdbe55207cd5" providerId="Windows Live" clId="Web-{D855C624-BB74-46D2-A73F-78524A78A4DA}" dt="2020-10-21T18:29:13.499" v="38"/>
          <ac:cxnSpMkLst>
            <pc:docMk/>
            <pc:sldMk cId="1358165383" sldId="287"/>
            <ac:cxnSpMk id="98" creationId="{34D43EC1-35FA-4FC3-8526-F655CEB09D9C}"/>
          </ac:cxnSpMkLst>
        </pc:cxnChg>
      </pc:sldChg>
      <pc:sldChg chg="new">
        <pc:chgData name="Himanshu Farkya" userId="318acdbe55207cd5" providerId="Windows Live" clId="Web-{D855C624-BB74-46D2-A73F-78524A78A4DA}" dt="2020-10-21T18:31:00.500" v="40"/>
        <pc:sldMkLst>
          <pc:docMk/>
          <pc:sldMk cId="692546527" sldId="291"/>
        </pc:sldMkLst>
      </pc:sldChg>
    </pc:docChg>
  </pc:docChgLst>
  <pc:docChgLst>
    <pc:chgData clId="Web-{EAADA638-A78D-4395-94D0-0DB2037EAAA0}"/>
    <pc:docChg chg="modSld">
      <pc:chgData name="" userId="" providerId="" clId="Web-{EAADA638-A78D-4395-94D0-0DB2037EAAA0}" dt="2020-10-19T18:47:56.235" v="6" actId="20577"/>
      <pc:docMkLst>
        <pc:docMk/>
      </pc:docMkLst>
      <pc:sldChg chg="modSp">
        <pc:chgData name="" userId="" providerId="" clId="Web-{EAADA638-A78D-4395-94D0-0DB2037EAAA0}" dt="2020-10-19T18:47:56.235" v="5" actId="20577"/>
        <pc:sldMkLst>
          <pc:docMk/>
          <pc:sldMk cId="273689443" sldId="256"/>
        </pc:sldMkLst>
        <pc:spChg chg="mod">
          <ac:chgData name="" userId="" providerId="" clId="Web-{EAADA638-A78D-4395-94D0-0DB2037EAAA0}" dt="2020-10-19T18:47:56.235" v="5" actId="20577"/>
          <ac:spMkLst>
            <pc:docMk/>
            <pc:sldMk cId="273689443" sldId="256"/>
            <ac:spMk id="2" creationId="{94BBA3B5-D7D1-4DBB-A9D2-B657A5B8FB29}"/>
          </ac:spMkLst>
        </pc:spChg>
      </pc:sldChg>
    </pc:docChg>
  </pc:docChgLst>
  <pc:docChgLst>
    <pc:chgData name="Shashwat Jha" userId="25d2bef9cfc090b0" providerId="Windows Live" clId="Web-{7FFBA785-113A-464B-9EC1-9B1EB0044557}"/>
    <pc:docChg chg="delSld modSld modSection">
      <pc:chgData name="Shashwat Jha" userId="25d2bef9cfc090b0" providerId="Windows Live" clId="Web-{7FFBA785-113A-464B-9EC1-9B1EB0044557}" dt="2020-10-26T18:18:54.588" v="1"/>
      <pc:docMkLst>
        <pc:docMk/>
      </pc:docMkLst>
      <pc:sldChg chg="modSp">
        <pc:chgData name="Shashwat Jha" userId="25d2bef9cfc090b0" providerId="Windows Live" clId="Web-{7FFBA785-113A-464B-9EC1-9B1EB0044557}" dt="2020-10-26T18:14:57.837" v="0" actId="14100"/>
        <pc:sldMkLst>
          <pc:docMk/>
          <pc:sldMk cId="1797555327" sldId="265"/>
        </pc:sldMkLst>
        <pc:graphicFrameChg chg="mod">
          <ac:chgData name="Shashwat Jha" userId="25d2bef9cfc090b0" providerId="Windows Live" clId="Web-{7FFBA785-113A-464B-9EC1-9B1EB0044557}" dt="2020-10-26T18:14:57.837" v="0" actId="14100"/>
          <ac:graphicFrameMkLst>
            <pc:docMk/>
            <pc:sldMk cId="1797555327" sldId="265"/>
            <ac:graphicFrameMk id="4" creationId="{AFC00E8B-31D6-47C8-B71F-DDFFBB313C12}"/>
          </ac:graphicFrameMkLst>
        </pc:graphicFrameChg>
      </pc:sldChg>
      <pc:sldChg chg="del">
        <pc:chgData name="Shashwat Jha" userId="25d2bef9cfc090b0" providerId="Windows Live" clId="Web-{7FFBA785-113A-464B-9EC1-9B1EB0044557}" dt="2020-10-26T18:18:54.588" v="1"/>
        <pc:sldMkLst>
          <pc:docMk/>
          <pc:sldMk cId="1314459882" sldId="290"/>
        </pc:sldMkLst>
      </pc:sldChg>
    </pc:docChg>
  </pc:docChgLst>
  <pc:docChgLst>
    <pc:chgData name="Shashwat Jha" userId="25d2bef9cfc090b0" providerId="Windows Live" clId="Web-{9FAAB551-A935-4793-915D-9B176EF125D8}"/>
    <pc:docChg chg="modSld">
      <pc:chgData name="Shashwat Jha" userId="25d2bef9cfc090b0" providerId="Windows Live" clId="Web-{9FAAB551-A935-4793-915D-9B176EF125D8}" dt="2020-10-22T19:34:43.551" v="10" actId="1076"/>
      <pc:docMkLst>
        <pc:docMk/>
      </pc:docMkLst>
      <pc:sldChg chg="modSp">
        <pc:chgData name="Shashwat Jha" userId="25d2bef9cfc090b0" providerId="Windows Live" clId="Web-{9FAAB551-A935-4793-915D-9B176EF125D8}" dt="2020-10-22T19:34:43.551" v="10" actId="1076"/>
        <pc:sldMkLst>
          <pc:docMk/>
          <pc:sldMk cId="4136618305" sldId="289"/>
        </pc:sldMkLst>
        <pc:spChg chg="mod">
          <ac:chgData name="Shashwat Jha" userId="25d2bef9cfc090b0" providerId="Windows Live" clId="Web-{9FAAB551-A935-4793-915D-9B176EF125D8}" dt="2020-10-22T19:34:23.252" v="7" actId="14100"/>
          <ac:spMkLst>
            <pc:docMk/>
            <pc:sldMk cId="4136618305" sldId="289"/>
            <ac:spMk id="2" creationId="{1D7F0D04-196B-4448-AD35-E633E19B8023}"/>
          </ac:spMkLst>
        </pc:spChg>
        <pc:spChg chg="mod">
          <ac:chgData name="Shashwat Jha" userId="25d2bef9cfc090b0" providerId="Windows Live" clId="Web-{9FAAB551-A935-4793-915D-9B176EF125D8}" dt="2020-10-22T19:34:43.551" v="10" actId="1076"/>
          <ac:spMkLst>
            <pc:docMk/>
            <pc:sldMk cId="4136618305" sldId="289"/>
            <ac:spMk id="4" creationId="{DD726A90-106A-46A6-805F-5535F264BCB5}"/>
          </ac:spMkLst>
        </pc:spChg>
      </pc:sldChg>
    </pc:docChg>
  </pc:docChgLst>
  <pc:docChgLst>
    <pc:chgData name="Shashwat Jha" userId="25d2bef9cfc090b0" providerId="Windows Live" clId="Web-{9CFA6370-F4FA-4330-9C62-16E5AF4D91BF}"/>
    <pc:docChg chg="modSld">
      <pc:chgData name="Shashwat Jha" userId="25d2bef9cfc090b0" providerId="Windows Live" clId="Web-{9CFA6370-F4FA-4330-9C62-16E5AF4D91BF}" dt="2020-10-23T10:45:44.103" v="2" actId="14100"/>
      <pc:docMkLst>
        <pc:docMk/>
      </pc:docMkLst>
      <pc:sldChg chg="modSp">
        <pc:chgData name="Shashwat Jha" userId="25d2bef9cfc090b0" providerId="Windows Live" clId="Web-{9CFA6370-F4FA-4330-9C62-16E5AF4D91BF}" dt="2020-10-23T10:45:44.103" v="2" actId="14100"/>
        <pc:sldMkLst>
          <pc:docMk/>
          <pc:sldMk cId="1308912358" sldId="262"/>
        </pc:sldMkLst>
        <pc:spChg chg="mod">
          <ac:chgData name="Shashwat Jha" userId="25d2bef9cfc090b0" providerId="Windows Live" clId="Web-{9CFA6370-F4FA-4330-9C62-16E5AF4D91BF}" dt="2020-10-23T10:45:44.103" v="2" actId="14100"/>
          <ac:spMkLst>
            <pc:docMk/>
            <pc:sldMk cId="1308912358" sldId="262"/>
            <ac:spMk id="3" creationId="{67CB1E71-D096-47ED-AA6B-F31DA1E887F5}"/>
          </ac:spMkLst>
        </pc:spChg>
      </pc:sldChg>
    </pc:docChg>
  </pc:docChgLst>
  <pc:docChgLst>
    <pc:chgData name="Himanshu Farkya" userId="318acdbe55207cd5" providerId="Windows Live" clId="Web-{B0E2C0F7-354A-4E13-AB30-6DC9C8B6E005}"/>
    <pc:docChg chg="modSld">
      <pc:chgData name="Himanshu Farkya" userId="318acdbe55207cd5" providerId="Windows Live" clId="Web-{B0E2C0F7-354A-4E13-AB30-6DC9C8B6E005}" dt="2020-10-20T07:31:58.915" v="6" actId="1076"/>
      <pc:docMkLst>
        <pc:docMk/>
      </pc:docMkLst>
      <pc:sldChg chg="modSp">
        <pc:chgData name="Himanshu Farkya" userId="318acdbe55207cd5" providerId="Windows Live" clId="Web-{B0E2C0F7-354A-4E13-AB30-6DC9C8B6E005}" dt="2020-10-20T07:31:58.915" v="6" actId="1076"/>
        <pc:sldMkLst>
          <pc:docMk/>
          <pc:sldMk cId="1797555327" sldId="265"/>
        </pc:sldMkLst>
        <pc:spChg chg="mod">
          <ac:chgData name="Himanshu Farkya" userId="318acdbe55207cd5" providerId="Windows Live" clId="Web-{B0E2C0F7-354A-4E13-AB30-6DC9C8B6E005}" dt="2020-10-20T07:31:58.821" v="4" actId="20577"/>
          <ac:spMkLst>
            <pc:docMk/>
            <pc:sldMk cId="1797555327" sldId="265"/>
            <ac:spMk id="2" creationId="{A3BA0DFC-29E6-45DE-BB6D-42C1089D2D96}"/>
          </ac:spMkLst>
        </pc:spChg>
        <pc:graphicFrameChg chg="mod">
          <ac:chgData name="Himanshu Farkya" userId="318acdbe55207cd5" providerId="Windows Live" clId="Web-{B0E2C0F7-354A-4E13-AB30-6DC9C8B6E005}" dt="2020-10-20T07:31:58.915" v="6" actId="1076"/>
          <ac:graphicFrameMkLst>
            <pc:docMk/>
            <pc:sldMk cId="1797555327" sldId="265"/>
            <ac:graphicFrameMk id="4" creationId="{AFC00E8B-31D6-47C8-B71F-DDFFBB313C12}"/>
          </ac:graphicFrameMkLst>
        </pc:graphicFrameChg>
      </pc:sldChg>
    </pc:docChg>
  </pc:docChgLst>
  <pc:docChgLst>
    <pc:chgData name="Himanshu Farkya" userId="318acdbe55207cd5" providerId="Windows Live" clId="Web-{6D689FC9-7FC4-4030-A64A-6C5923B34EDC}"/>
    <pc:docChg chg="addSld delSld modSld modSection">
      <pc:chgData name="Himanshu Farkya" userId="318acdbe55207cd5" providerId="Windows Live" clId="Web-{6D689FC9-7FC4-4030-A64A-6C5923B34EDC}" dt="2020-10-21T19:47:48.416" v="10" actId="20577"/>
      <pc:docMkLst>
        <pc:docMk/>
      </pc:docMkLst>
      <pc:sldChg chg="add del">
        <pc:chgData name="Himanshu Farkya" userId="318acdbe55207cd5" providerId="Windows Live" clId="Web-{6D689FC9-7FC4-4030-A64A-6C5923B34EDC}" dt="2020-10-21T19:37:32.924" v="2"/>
        <pc:sldMkLst>
          <pc:docMk/>
          <pc:sldMk cId="2918003287" sldId="272"/>
        </pc:sldMkLst>
      </pc:sldChg>
      <pc:sldChg chg="del">
        <pc:chgData name="Himanshu Farkya" userId="318acdbe55207cd5" providerId="Windows Live" clId="Web-{6D689FC9-7FC4-4030-A64A-6C5923B34EDC}" dt="2020-10-21T19:37:07.736" v="0"/>
        <pc:sldMkLst>
          <pc:docMk/>
          <pc:sldMk cId="2305404598" sldId="282"/>
        </pc:sldMkLst>
      </pc:sldChg>
      <pc:sldChg chg="modSp">
        <pc:chgData name="Himanshu Farkya" userId="318acdbe55207cd5" providerId="Windows Live" clId="Web-{6D689FC9-7FC4-4030-A64A-6C5923B34EDC}" dt="2020-10-21T19:47:19.713" v="8" actId="20577"/>
        <pc:sldMkLst>
          <pc:docMk/>
          <pc:sldMk cId="2690785910" sldId="286"/>
        </pc:sldMkLst>
        <pc:spChg chg="mod">
          <ac:chgData name="Himanshu Farkya" userId="318acdbe55207cd5" providerId="Windows Live" clId="Web-{6D689FC9-7FC4-4030-A64A-6C5923B34EDC}" dt="2020-10-21T19:47:19.713" v="8" actId="20577"/>
          <ac:spMkLst>
            <pc:docMk/>
            <pc:sldMk cId="2690785910" sldId="286"/>
            <ac:spMk id="3" creationId="{8A92DCBA-6058-4838-833C-FB382D1FBAB4}"/>
          </ac:spMkLst>
        </pc:spChg>
      </pc:sldChg>
    </pc:docChg>
  </pc:docChgLst>
  <pc:docChgLst>
    <pc:chgData name="Guest User" providerId="Windows Live" clId="Web-{9C750697-90F0-4647-BA81-4974F708F61A}"/>
    <pc:docChg chg="modSld">
      <pc:chgData name="Guest User" userId="" providerId="Windows Live" clId="Web-{9C750697-90F0-4647-BA81-4974F708F61A}" dt="2020-10-21T19:41:00.483" v="5" actId="20577"/>
      <pc:docMkLst>
        <pc:docMk/>
      </pc:docMkLst>
      <pc:sldChg chg="modSp">
        <pc:chgData name="Guest User" userId="" providerId="Windows Live" clId="Web-{9C750697-90F0-4647-BA81-4974F708F61A}" dt="2020-10-21T19:40:59.108" v="3" actId="20577"/>
        <pc:sldMkLst>
          <pc:docMk/>
          <pc:sldMk cId="2690785910" sldId="286"/>
        </pc:sldMkLst>
        <pc:spChg chg="mod">
          <ac:chgData name="Guest User" userId="" providerId="Windows Live" clId="Web-{9C750697-90F0-4647-BA81-4974F708F61A}" dt="2020-10-21T19:40:59.108" v="3" actId="20577"/>
          <ac:spMkLst>
            <pc:docMk/>
            <pc:sldMk cId="2690785910" sldId="286"/>
            <ac:spMk id="2" creationId="{ADA45851-DF0E-49D3-980C-9C74FA8BCA1B}"/>
          </ac:spMkLst>
        </pc:spChg>
      </pc:sldChg>
      <pc:sldChg chg="modSp">
        <pc:chgData name="Guest User" userId="" providerId="Windows Live" clId="Web-{9C750697-90F0-4647-BA81-4974F708F61A}" dt="2020-10-21T19:40:50.185" v="0" actId="20577"/>
        <pc:sldMkLst>
          <pc:docMk/>
          <pc:sldMk cId="112944284" sldId="292"/>
        </pc:sldMkLst>
        <pc:spChg chg="mod">
          <ac:chgData name="Guest User" userId="" providerId="Windows Live" clId="Web-{9C750697-90F0-4647-BA81-4974F708F61A}" dt="2020-10-21T19:40:50.185" v="0" actId="20577"/>
          <ac:spMkLst>
            <pc:docMk/>
            <pc:sldMk cId="112944284" sldId="292"/>
            <ac:spMk id="2" creationId="{406C822E-CA38-49A9-AF71-443D58C5FF79}"/>
          </ac:spMkLst>
        </pc:spChg>
      </pc:sldChg>
    </pc:docChg>
  </pc:docChgLst>
  <pc:docChgLst>
    <pc:chgData name="Shashwat Jha" userId="25d2bef9cfc090b0" providerId="Windows Live" clId="Web-{173A76BB-A836-4FA2-BEC9-C12F3AB80880}"/>
    <pc:docChg chg="modSld">
      <pc:chgData name="Shashwat Jha" userId="25d2bef9cfc090b0" providerId="Windows Live" clId="Web-{173A76BB-A836-4FA2-BEC9-C12F3AB80880}" dt="2020-10-19T18:59:20.561" v="16" actId="20577"/>
      <pc:docMkLst>
        <pc:docMk/>
      </pc:docMkLst>
      <pc:sldChg chg="delSp modSp">
        <pc:chgData name="Shashwat Jha" userId="25d2bef9cfc090b0" providerId="Windows Live" clId="Web-{173A76BB-A836-4FA2-BEC9-C12F3AB80880}" dt="2020-10-19T18:59:19.983" v="14" actId="20577"/>
        <pc:sldMkLst>
          <pc:docMk/>
          <pc:sldMk cId="304102624" sldId="285"/>
        </pc:sldMkLst>
        <pc:spChg chg="mod">
          <ac:chgData name="Shashwat Jha" userId="25d2bef9cfc090b0" providerId="Windows Live" clId="Web-{173A76BB-A836-4FA2-BEC9-C12F3AB80880}" dt="2020-10-19T18:59:19.983" v="14" actId="20577"/>
          <ac:spMkLst>
            <pc:docMk/>
            <pc:sldMk cId="304102624" sldId="285"/>
            <ac:spMk id="2" creationId="{EBFBB369-75C1-4B39-B0AE-EBAD99A87DD3}"/>
          </ac:spMkLst>
        </pc:spChg>
        <pc:spChg chg="del">
          <ac:chgData name="Shashwat Jha" userId="25d2bef9cfc090b0" providerId="Windows Live" clId="Web-{173A76BB-A836-4FA2-BEC9-C12F3AB80880}" dt="2020-10-19T18:58:24.015" v="0"/>
          <ac:spMkLst>
            <pc:docMk/>
            <pc:sldMk cId="304102624" sldId="285"/>
            <ac:spMk id="3" creationId="{9C27E682-84BA-45A8-A2A5-FB65D5EA2461}"/>
          </ac:spMkLst>
        </pc:spChg>
      </pc:sldChg>
    </pc:docChg>
  </pc:docChgLst>
  <pc:docChgLst>
    <pc:chgData name="Shashwat Jha" userId="25d2bef9cfc090b0" providerId="LiveId" clId="{DA03E7AC-60FC-4FD8-B884-33F198E0E6DC}"/>
    <pc:docChg chg="undo custSel addSld delSld modSld modSection">
      <pc:chgData name="Shashwat Jha" userId="25d2bef9cfc090b0" providerId="LiveId" clId="{DA03E7AC-60FC-4FD8-B884-33F198E0E6DC}" dt="2020-10-08T06:06:05.448" v="386" actId="14100"/>
      <pc:docMkLst>
        <pc:docMk/>
      </pc:docMkLst>
      <pc:sldChg chg="addSp delSp mod">
        <pc:chgData name="Shashwat Jha" userId="25d2bef9cfc090b0" providerId="LiveId" clId="{DA03E7AC-60FC-4FD8-B884-33F198E0E6DC}" dt="2020-10-08T05:48:01.906" v="7" actId="21"/>
        <pc:sldMkLst>
          <pc:docMk/>
          <pc:sldMk cId="595014566" sldId="266"/>
        </pc:sldMkLst>
        <pc:picChg chg="add del">
          <ac:chgData name="Shashwat Jha" userId="25d2bef9cfc090b0" providerId="LiveId" clId="{DA03E7AC-60FC-4FD8-B884-33F198E0E6DC}" dt="2020-10-08T05:48:01.906" v="7" actId="21"/>
          <ac:picMkLst>
            <pc:docMk/>
            <pc:sldMk cId="595014566" sldId="266"/>
            <ac:picMk id="4" creationId="{97ADA927-A605-477F-855C-833F196E2C4E}"/>
          </ac:picMkLst>
        </pc:picChg>
      </pc:sldChg>
      <pc:sldChg chg="modSp mod">
        <pc:chgData name="Shashwat Jha" userId="25d2bef9cfc090b0" providerId="LiveId" clId="{DA03E7AC-60FC-4FD8-B884-33F198E0E6DC}" dt="2020-10-08T05:42:34.102" v="0" actId="20577"/>
        <pc:sldMkLst>
          <pc:docMk/>
          <pc:sldMk cId="3958666494" sldId="267"/>
        </pc:sldMkLst>
        <pc:spChg chg="mod">
          <ac:chgData name="Shashwat Jha" userId="25d2bef9cfc090b0" providerId="LiveId" clId="{DA03E7AC-60FC-4FD8-B884-33F198E0E6DC}" dt="2020-10-08T05:42:34.102" v="0" actId="20577"/>
          <ac:spMkLst>
            <pc:docMk/>
            <pc:sldMk cId="3958666494" sldId="267"/>
            <ac:spMk id="2" creationId="{C9F4E3CC-0ADC-4BA9-94E5-937F421266C8}"/>
          </ac:spMkLst>
        </pc:spChg>
      </pc:sldChg>
      <pc:sldChg chg="modSp mod">
        <pc:chgData name="Shashwat Jha" userId="25d2bef9cfc090b0" providerId="LiveId" clId="{DA03E7AC-60FC-4FD8-B884-33F198E0E6DC}" dt="2020-10-08T05:42:39.125" v="1" actId="20577"/>
        <pc:sldMkLst>
          <pc:docMk/>
          <pc:sldMk cId="787219544" sldId="268"/>
        </pc:sldMkLst>
        <pc:spChg chg="mod">
          <ac:chgData name="Shashwat Jha" userId="25d2bef9cfc090b0" providerId="LiveId" clId="{DA03E7AC-60FC-4FD8-B884-33F198E0E6DC}" dt="2020-10-08T05:42:39.125" v="1" actId="20577"/>
          <ac:spMkLst>
            <pc:docMk/>
            <pc:sldMk cId="787219544" sldId="268"/>
            <ac:spMk id="2" creationId="{E8DD4B94-8A28-4A2A-9D2C-C88F0D657A03}"/>
          </ac:spMkLst>
        </pc:spChg>
      </pc:sldChg>
      <pc:sldChg chg="modSp mod">
        <pc:chgData name="Shashwat Jha" userId="25d2bef9cfc090b0" providerId="LiveId" clId="{DA03E7AC-60FC-4FD8-B884-33F198E0E6DC}" dt="2020-10-08T05:42:42.631" v="2" actId="20577"/>
        <pc:sldMkLst>
          <pc:docMk/>
          <pc:sldMk cId="4228284707" sldId="269"/>
        </pc:sldMkLst>
        <pc:spChg chg="mod">
          <ac:chgData name="Shashwat Jha" userId="25d2bef9cfc090b0" providerId="LiveId" clId="{DA03E7AC-60FC-4FD8-B884-33F198E0E6DC}" dt="2020-10-08T05:42:42.631" v="2" actId="20577"/>
          <ac:spMkLst>
            <pc:docMk/>
            <pc:sldMk cId="4228284707" sldId="269"/>
            <ac:spMk id="2" creationId="{A65AAC17-02B3-40F8-AACF-B74CCE4E9142}"/>
          </ac:spMkLst>
        </pc:spChg>
      </pc:sldChg>
      <pc:sldChg chg="modSp mod">
        <pc:chgData name="Shashwat Jha" userId="25d2bef9cfc090b0" providerId="LiveId" clId="{DA03E7AC-60FC-4FD8-B884-33F198E0E6DC}" dt="2020-10-08T05:42:46.613" v="3" actId="20577"/>
        <pc:sldMkLst>
          <pc:docMk/>
          <pc:sldMk cId="1136293756" sldId="270"/>
        </pc:sldMkLst>
        <pc:spChg chg="mod">
          <ac:chgData name="Shashwat Jha" userId="25d2bef9cfc090b0" providerId="LiveId" clId="{DA03E7AC-60FC-4FD8-B884-33F198E0E6DC}" dt="2020-10-08T05:42:46.613" v="3" actId="20577"/>
          <ac:spMkLst>
            <pc:docMk/>
            <pc:sldMk cId="1136293756" sldId="270"/>
            <ac:spMk id="2" creationId="{D639E924-23BE-410D-BBA5-2C12FCD7D853}"/>
          </ac:spMkLst>
        </pc:spChg>
      </pc:sldChg>
      <pc:sldChg chg="modSp mod">
        <pc:chgData name="Shashwat Jha" userId="25d2bef9cfc090b0" providerId="LiveId" clId="{DA03E7AC-60FC-4FD8-B884-33F198E0E6DC}" dt="2020-10-08T05:42:52.642" v="4" actId="20577"/>
        <pc:sldMkLst>
          <pc:docMk/>
          <pc:sldMk cId="474259873" sldId="271"/>
        </pc:sldMkLst>
        <pc:spChg chg="mod">
          <ac:chgData name="Shashwat Jha" userId="25d2bef9cfc090b0" providerId="LiveId" clId="{DA03E7AC-60FC-4FD8-B884-33F198E0E6DC}" dt="2020-10-08T05:42:52.642" v="4" actId="20577"/>
          <ac:spMkLst>
            <pc:docMk/>
            <pc:sldMk cId="474259873" sldId="271"/>
            <ac:spMk id="2" creationId="{FD3E2CC4-6274-4AA9-BDC5-0889342AED70}"/>
          </ac:spMkLst>
        </pc:spChg>
      </pc:sldChg>
      <pc:sldChg chg="modSp mod">
        <pc:chgData name="Shashwat Jha" userId="25d2bef9cfc090b0" providerId="LiveId" clId="{DA03E7AC-60FC-4FD8-B884-33F198E0E6DC}" dt="2020-10-08T05:42:56.391" v="5" actId="20577"/>
        <pc:sldMkLst>
          <pc:docMk/>
          <pc:sldMk cId="2918003287" sldId="272"/>
        </pc:sldMkLst>
        <pc:spChg chg="mod">
          <ac:chgData name="Shashwat Jha" userId="25d2bef9cfc090b0" providerId="LiveId" clId="{DA03E7AC-60FC-4FD8-B884-33F198E0E6DC}" dt="2020-10-08T05:42:56.391" v="5" actId="20577"/>
          <ac:spMkLst>
            <pc:docMk/>
            <pc:sldMk cId="2918003287" sldId="272"/>
            <ac:spMk id="2" creationId="{32EF64C2-D081-4789-B3E8-F98759260626}"/>
          </ac:spMkLst>
        </pc:spChg>
      </pc:sldChg>
      <pc:sldChg chg="modSp mod">
        <pc:chgData name="Shashwat Jha" userId="25d2bef9cfc090b0" providerId="LiveId" clId="{DA03E7AC-60FC-4FD8-B884-33F198E0E6DC}" dt="2020-10-08T05:53:47.714" v="133" actId="1076"/>
        <pc:sldMkLst>
          <pc:docMk/>
          <pc:sldMk cId="1772303890" sldId="273"/>
        </pc:sldMkLst>
        <pc:picChg chg="mod">
          <ac:chgData name="Shashwat Jha" userId="25d2bef9cfc090b0" providerId="LiveId" clId="{DA03E7AC-60FC-4FD8-B884-33F198E0E6DC}" dt="2020-10-08T05:53:47.714" v="133" actId="1076"/>
          <ac:picMkLst>
            <pc:docMk/>
            <pc:sldMk cId="1772303890" sldId="273"/>
            <ac:picMk id="4" creationId="{D03A8D08-DE95-4519-B12E-1B9C5647D5AD}"/>
          </ac:picMkLst>
        </pc:picChg>
      </pc:sldChg>
      <pc:sldChg chg="addSp delSp modSp new mod">
        <pc:chgData name="Shashwat Jha" userId="25d2bef9cfc090b0" providerId="LiveId" clId="{DA03E7AC-60FC-4FD8-B884-33F198E0E6DC}" dt="2020-10-08T06:01:53.125" v="323" actId="14100"/>
        <pc:sldMkLst>
          <pc:docMk/>
          <pc:sldMk cId="1651122624" sldId="274"/>
        </pc:sldMkLst>
        <pc:spChg chg="mod">
          <ac:chgData name="Shashwat Jha" userId="25d2bef9cfc090b0" providerId="LiveId" clId="{DA03E7AC-60FC-4FD8-B884-33F198E0E6DC}" dt="2020-10-08T05:55:31.331" v="228" actId="20577"/>
          <ac:spMkLst>
            <pc:docMk/>
            <pc:sldMk cId="1651122624" sldId="274"/>
            <ac:spMk id="2" creationId="{698FFF15-663C-458B-A644-D767B8DADB34}"/>
          </ac:spMkLst>
        </pc:spChg>
        <pc:spChg chg="del">
          <ac:chgData name="Shashwat Jha" userId="25d2bef9cfc090b0" providerId="LiveId" clId="{DA03E7AC-60FC-4FD8-B884-33F198E0E6DC}" dt="2020-10-08T05:48:08.078" v="9" actId="22"/>
          <ac:spMkLst>
            <pc:docMk/>
            <pc:sldMk cId="1651122624" sldId="274"/>
            <ac:spMk id="3" creationId="{0AE51437-A82B-4F47-9F32-E9F550EF46C4}"/>
          </ac:spMkLst>
        </pc:spChg>
        <pc:picChg chg="add mod ord">
          <ac:chgData name="Shashwat Jha" userId="25d2bef9cfc090b0" providerId="LiveId" clId="{DA03E7AC-60FC-4FD8-B884-33F198E0E6DC}" dt="2020-10-08T06:01:31.030" v="315" actId="14100"/>
          <ac:picMkLst>
            <pc:docMk/>
            <pc:sldMk cId="1651122624" sldId="274"/>
            <ac:picMk id="5" creationId="{BA87272F-349C-4FAE-940B-B6794ED62E2C}"/>
          </ac:picMkLst>
        </pc:picChg>
        <pc:picChg chg="add mod">
          <ac:chgData name="Shashwat Jha" userId="25d2bef9cfc090b0" providerId="LiveId" clId="{DA03E7AC-60FC-4FD8-B884-33F198E0E6DC}" dt="2020-10-08T06:01:46.806" v="321" actId="14100"/>
          <ac:picMkLst>
            <pc:docMk/>
            <pc:sldMk cId="1651122624" sldId="274"/>
            <ac:picMk id="7" creationId="{60327596-79B6-4053-8855-3DF084DB04F2}"/>
          </ac:picMkLst>
        </pc:picChg>
        <pc:picChg chg="add mod">
          <ac:chgData name="Shashwat Jha" userId="25d2bef9cfc090b0" providerId="LiveId" clId="{DA03E7AC-60FC-4FD8-B884-33F198E0E6DC}" dt="2020-10-08T06:01:53.125" v="323" actId="14100"/>
          <ac:picMkLst>
            <pc:docMk/>
            <pc:sldMk cId="1651122624" sldId="274"/>
            <ac:picMk id="9" creationId="{0FB4376D-3718-4669-B27A-A2B5763E9D83}"/>
          </ac:picMkLst>
        </pc:picChg>
      </pc:sldChg>
      <pc:sldChg chg="addSp delSp modSp new del mod">
        <pc:chgData name="Shashwat Jha" userId="25d2bef9cfc090b0" providerId="LiveId" clId="{DA03E7AC-60FC-4FD8-B884-33F198E0E6DC}" dt="2020-10-08T05:53:32.886" v="129" actId="2696"/>
        <pc:sldMkLst>
          <pc:docMk/>
          <pc:sldMk cId="1746131137" sldId="275"/>
        </pc:sldMkLst>
        <pc:spChg chg="mod">
          <ac:chgData name="Shashwat Jha" userId="25d2bef9cfc090b0" providerId="LiveId" clId="{DA03E7AC-60FC-4FD8-B884-33F198E0E6DC}" dt="2020-10-08T05:52:33.314" v="128" actId="115"/>
          <ac:spMkLst>
            <pc:docMk/>
            <pc:sldMk cId="1746131137" sldId="275"/>
            <ac:spMk id="2" creationId="{7A10C161-88AA-4786-AB23-50F2E98053AF}"/>
          </ac:spMkLst>
        </pc:spChg>
        <pc:spChg chg="del">
          <ac:chgData name="Shashwat Jha" userId="25d2bef9cfc090b0" providerId="LiveId" clId="{DA03E7AC-60FC-4FD8-B884-33F198E0E6DC}" dt="2020-10-08T05:51:29.650" v="65" actId="22"/>
          <ac:spMkLst>
            <pc:docMk/>
            <pc:sldMk cId="1746131137" sldId="275"/>
            <ac:spMk id="3" creationId="{CB58B115-8557-4BB5-88FA-A5F1933F4C6E}"/>
          </ac:spMkLst>
        </pc:spChg>
        <pc:picChg chg="add mod ord">
          <ac:chgData name="Shashwat Jha" userId="25d2bef9cfc090b0" providerId="LiveId" clId="{DA03E7AC-60FC-4FD8-B884-33F198E0E6DC}" dt="2020-10-08T05:51:33.550" v="67" actId="14100"/>
          <ac:picMkLst>
            <pc:docMk/>
            <pc:sldMk cId="1746131137" sldId="275"/>
            <ac:picMk id="5" creationId="{D5F61A6D-3735-4387-BC96-ADBD14E51F0C}"/>
          </ac:picMkLst>
        </pc:picChg>
      </pc:sldChg>
      <pc:sldChg chg="addSp modSp new mod">
        <pc:chgData name="Shashwat Jha" userId="25d2bef9cfc090b0" providerId="LiveId" clId="{DA03E7AC-60FC-4FD8-B884-33F198E0E6DC}" dt="2020-10-08T05:59:08.472" v="300" actId="1076"/>
        <pc:sldMkLst>
          <pc:docMk/>
          <pc:sldMk cId="3667835608" sldId="275"/>
        </pc:sldMkLst>
        <pc:spChg chg="mod">
          <ac:chgData name="Shashwat Jha" userId="25d2bef9cfc090b0" providerId="LiveId" clId="{DA03E7AC-60FC-4FD8-B884-33F198E0E6DC}" dt="2020-10-08T05:56:07.205" v="260" actId="115"/>
          <ac:spMkLst>
            <pc:docMk/>
            <pc:sldMk cId="3667835608" sldId="275"/>
            <ac:spMk id="2" creationId="{97CBDF2C-40A6-4847-945F-C58E74AB8462}"/>
          </ac:spMkLst>
        </pc:spChg>
        <pc:spChg chg="mod">
          <ac:chgData name="Shashwat Jha" userId="25d2bef9cfc090b0" providerId="LiveId" clId="{DA03E7AC-60FC-4FD8-B884-33F198E0E6DC}" dt="2020-10-08T05:59:02.421" v="299" actId="14100"/>
          <ac:spMkLst>
            <pc:docMk/>
            <pc:sldMk cId="3667835608" sldId="275"/>
            <ac:spMk id="3" creationId="{B80DC183-FF9D-4DC1-A214-C400B08A7923}"/>
          </ac:spMkLst>
        </pc:spChg>
        <pc:picChg chg="add mod">
          <ac:chgData name="Shashwat Jha" userId="25d2bef9cfc090b0" providerId="LiveId" clId="{DA03E7AC-60FC-4FD8-B884-33F198E0E6DC}" dt="2020-10-08T05:59:08.472" v="300" actId="1076"/>
          <ac:picMkLst>
            <pc:docMk/>
            <pc:sldMk cId="3667835608" sldId="275"/>
            <ac:picMk id="4" creationId="{D7FD4DD4-A897-4E2B-A555-1BC6828D2423}"/>
          </ac:picMkLst>
        </pc:picChg>
      </pc:sldChg>
      <pc:sldChg chg="addSp delSp modSp new mod">
        <pc:chgData name="Shashwat Jha" userId="25d2bef9cfc090b0" providerId="LiveId" clId="{DA03E7AC-60FC-4FD8-B884-33F198E0E6DC}" dt="2020-10-08T05:59:33.899" v="303" actId="1076"/>
        <pc:sldMkLst>
          <pc:docMk/>
          <pc:sldMk cId="1924727181" sldId="276"/>
        </pc:sldMkLst>
        <pc:spChg chg="mod">
          <ac:chgData name="Shashwat Jha" userId="25d2bef9cfc090b0" providerId="LiveId" clId="{DA03E7AC-60FC-4FD8-B884-33F198E0E6DC}" dt="2020-10-08T05:56:40.398" v="265" actId="14100"/>
          <ac:spMkLst>
            <pc:docMk/>
            <pc:sldMk cId="1924727181" sldId="276"/>
            <ac:spMk id="2" creationId="{DE404402-65ED-49D4-BF81-9234F310848F}"/>
          </ac:spMkLst>
        </pc:spChg>
        <pc:spChg chg="mod">
          <ac:chgData name="Shashwat Jha" userId="25d2bef9cfc090b0" providerId="LiveId" clId="{DA03E7AC-60FC-4FD8-B884-33F198E0E6DC}" dt="2020-10-08T05:58:51.875" v="298" actId="14100"/>
          <ac:spMkLst>
            <pc:docMk/>
            <pc:sldMk cId="1924727181" sldId="276"/>
            <ac:spMk id="3" creationId="{A50DF301-2DA5-4BBD-B3B8-1B99BAF193BA}"/>
          </ac:spMkLst>
        </pc:spChg>
        <pc:spChg chg="add del">
          <ac:chgData name="Shashwat Jha" userId="25d2bef9cfc090b0" providerId="LiveId" clId="{DA03E7AC-60FC-4FD8-B884-33F198E0E6DC}" dt="2020-10-08T05:57:25.747" v="272" actId="22"/>
          <ac:spMkLst>
            <pc:docMk/>
            <pc:sldMk cId="1924727181" sldId="276"/>
            <ac:spMk id="5" creationId="{17811EA9-D65C-4BEA-B38C-89F320579580}"/>
          </ac:spMkLst>
        </pc:spChg>
        <pc:picChg chg="add mod">
          <ac:chgData name="Shashwat Jha" userId="25d2bef9cfc090b0" providerId="LiveId" clId="{DA03E7AC-60FC-4FD8-B884-33F198E0E6DC}" dt="2020-10-08T05:58:47.540" v="297" actId="14100"/>
          <ac:picMkLst>
            <pc:docMk/>
            <pc:sldMk cId="1924727181" sldId="276"/>
            <ac:picMk id="6" creationId="{5EBA56D7-2208-47DD-B4BC-88EF9608EC8A}"/>
          </ac:picMkLst>
        </pc:picChg>
        <pc:picChg chg="add mod">
          <ac:chgData name="Shashwat Jha" userId="25d2bef9cfc090b0" providerId="LiveId" clId="{DA03E7AC-60FC-4FD8-B884-33F198E0E6DC}" dt="2020-10-08T05:59:33.899" v="303" actId="1076"/>
          <ac:picMkLst>
            <pc:docMk/>
            <pc:sldMk cId="1924727181" sldId="276"/>
            <ac:picMk id="7" creationId="{4B05AE3B-1CC5-4FC9-A40D-601058BE68AB}"/>
          </ac:picMkLst>
        </pc:picChg>
      </pc:sldChg>
      <pc:sldChg chg="addSp delSp modSp new mod">
        <pc:chgData name="Shashwat Jha" userId="25d2bef9cfc090b0" providerId="LiveId" clId="{DA03E7AC-60FC-4FD8-B884-33F198E0E6DC}" dt="2020-10-08T06:06:05.448" v="386" actId="14100"/>
        <pc:sldMkLst>
          <pc:docMk/>
          <pc:sldMk cId="185840280" sldId="277"/>
        </pc:sldMkLst>
        <pc:spChg chg="mod">
          <ac:chgData name="Shashwat Jha" userId="25d2bef9cfc090b0" providerId="LiveId" clId="{DA03E7AC-60FC-4FD8-B884-33F198E0E6DC}" dt="2020-10-08T06:03:49.907" v="361" actId="115"/>
          <ac:spMkLst>
            <pc:docMk/>
            <pc:sldMk cId="185840280" sldId="277"/>
            <ac:spMk id="2" creationId="{7D61F775-B6C7-4C0F-B060-B742DA4779C9}"/>
          </ac:spMkLst>
        </pc:spChg>
        <pc:spChg chg="del">
          <ac:chgData name="Shashwat Jha" userId="25d2bef9cfc090b0" providerId="LiveId" clId="{DA03E7AC-60FC-4FD8-B884-33F198E0E6DC}" dt="2020-10-08T06:03:54.038" v="362"/>
          <ac:spMkLst>
            <pc:docMk/>
            <pc:sldMk cId="185840280" sldId="277"/>
            <ac:spMk id="3" creationId="{D4D3A489-1352-4356-BED3-FE75D534ED66}"/>
          </ac:spMkLst>
        </pc:spChg>
        <pc:picChg chg="add mod">
          <ac:chgData name="Shashwat Jha" userId="25d2bef9cfc090b0" providerId="LiveId" clId="{DA03E7AC-60FC-4FD8-B884-33F198E0E6DC}" dt="2020-10-08T06:06:05.448" v="386" actId="14100"/>
          <ac:picMkLst>
            <pc:docMk/>
            <pc:sldMk cId="185840280" sldId="277"/>
            <ac:picMk id="4" creationId="{DE87F4A7-F565-4A33-8B02-E0CEFAA23094}"/>
          </ac:picMkLst>
        </pc:picChg>
        <pc:picChg chg="add mod">
          <ac:chgData name="Shashwat Jha" userId="25d2bef9cfc090b0" providerId="LiveId" clId="{DA03E7AC-60FC-4FD8-B884-33F198E0E6DC}" dt="2020-10-08T06:06:00.487" v="384" actId="14100"/>
          <ac:picMkLst>
            <pc:docMk/>
            <pc:sldMk cId="185840280" sldId="277"/>
            <ac:picMk id="5" creationId="{ED13DE3E-4F5D-4202-BF20-31DCE6E71A17}"/>
          </ac:picMkLst>
        </pc:picChg>
        <pc:picChg chg="add mod">
          <ac:chgData name="Shashwat Jha" userId="25d2bef9cfc090b0" providerId="LiveId" clId="{DA03E7AC-60FC-4FD8-B884-33F198E0E6DC}" dt="2020-10-08T06:05:52.149" v="380" actId="1076"/>
          <ac:picMkLst>
            <pc:docMk/>
            <pc:sldMk cId="185840280" sldId="277"/>
            <ac:picMk id="6" creationId="{EF74CA08-908A-47DF-A5BF-61DB9B6DA7CE}"/>
          </ac:picMkLst>
        </pc:picChg>
      </pc:sldChg>
    </pc:docChg>
  </pc:docChgLst>
  <pc:docChgLst>
    <pc:chgData name="Himanshu Farkya" userId="318acdbe55207cd5" providerId="Windows Live" clId="Web-{F5EA98CB-4DCC-4276-94A2-CE65E33A6966}"/>
    <pc:docChg chg="addSld delSld modSld sldOrd modSection">
      <pc:chgData name="Himanshu Farkya" userId="318acdbe55207cd5" providerId="Windows Live" clId="Web-{F5EA98CB-4DCC-4276-94A2-CE65E33A6966}" dt="2020-10-21T19:30:31.337" v="661" actId="20577"/>
      <pc:docMkLst>
        <pc:docMk/>
      </pc:docMkLst>
      <pc:sldChg chg="addSp delSp modSp">
        <pc:chgData name="Himanshu Farkya" userId="318acdbe55207cd5" providerId="Windows Live" clId="Web-{F5EA98CB-4DCC-4276-94A2-CE65E33A6966}" dt="2020-10-21T18:45:16.807" v="38" actId="14100"/>
        <pc:sldMkLst>
          <pc:docMk/>
          <pc:sldMk cId="273689443" sldId="256"/>
        </pc:sldMkLst>
        <pc:spChg chg="mod">
          <ac:chgData name="Himanshu Farkya" userId="318acdbe55207cd5" providerId="Windows Live" clId="Web-{F5EA98CB-4DCC-4276-94A2-CE65E33A6966}" dt="2020-10-21T18:45:16.807" v="38" actId="14100"/>
          <ac:spMkLst>
            <pc:docMk/>
            <pc:sldMk cId="273689443" sldId="256"/>
            <ac:spMk id="2" creationId="{94BBA3B5-D7D1-4DBB-A9D2-B657A5B8FB29}"/>
          </ac:spMkLst>
        </pc:spChg>
        <pc:spChg chg="mod ord">
          <ac:chgData name="Himanshu Farkya" userId="318acdbe55207cd5" providerId="Windows Live" clId="Web-{F5EA98CB-4DCC-4276-94A2-CE65E33A6966}" dt="2020-10-21T18:45:06.228" v="37"/>
          <ac:spMkLst>
            <pc:docMk/>
            <pc:sldMk cId="273689443" sldId="256"/>
            <ac:spMk id="39" creationId="{C827D180-C767-4C28-9D17-DEFF608E2F1F}"/>
          </ac:spMkLst>
        </pc:spChg>
        <pc:spChg chg="add del">
          <ac:chgData name="Himanshu Farkya" userId="318acdbe55207cd5" providerId="Windows Live" clId="Web-{F5EA98CB-4DCC-4276-94A2-CE65E33A6966}" dt="2020-10-21T18:45:06.228" v="37"/>
          <ac:spMkLst>
            <pc:docMk/>
            <pc:sldMk cId="273689443" sldId="256"/>
            <ac:spMk id="120" creationId="{D8DF37AF-D97C-4877-B8EA-2A8E357F92CD}"/>
          </ac:spMkLst>
        </pc:spChg>
        <pc:spChg chg="del">
          <ac:chgData name="Himanshu Farkya" userId="318acdbe55207cd5" providerId="Windows Live" clId="Web-{F5EA98CB-4DCC-4276-94A2-CE65E33A6966}" dt="2020-10-21T18:42:49.289" v="17"/>
          <ac:spMkLst>
            <pc:docMk/>
            <pc:sldMk cId="273689443" sldId="256"/>
            <ac:spMk id="138" creationId="{D29BD510-E7CC-431C-9DC5-D07910F66D23}"/>
          </ac:spMkLst>
        </pc:spChg>
        <pc:spChg chg="del">
          <ac:chgData name="Himanshu Farkya" userId="318acdbe55207cd5" providerId="Windows Live" clId="Web-{F5EA98CB-4DCC-4276-94A2-CE65E33A6966}" dt="2020-10-21T18:42:49.289" v="17"/>
          <ac:spMkLst>
            <pc:docMk/>
            <pc:sldMk cId="273689443" sldId="256"/>
            <ac:spMk id="139" creationId="{18E0437A-FA20-4E33-95A8-BBC1FD5C75FC}"/>
          </ac:spMkLst>
        </pc:spChg>
        <pc:spChg chg="del">
          <ac:chgData name="Himanshu Farkya" userId="318acdbe55207cd5" providerId="Windows Live" clId="Web-{F5EA98CB-4DCC-4276-94A2-CE65E33A6966}" dt="2020-10-21T18:42:49.289" v="17"/>
          <ac:spMkLst>
            <pc:docMk/>
            <pc:sldMk cId="273689443" sldId="256"/>
            <ac:spMk id="140" creationId="{C08A186A-A32B-412D-8105-6DDEC68B6C04}"/>
          </ac:spMkLst>
        </pc:spChg>
        <pc:spChg chg="add del">
          <ac:chgData name="Himanshu Farkya" userId="318acdbe55207cd5" providerId="Windows Live" clId="Web-{F5EA98CB-4DCC-4276-94A2-CE65E33A6966}" dt="2020-10-21T18:44:11.899" v="28"/>
          <ac:spMkLst>
            <pc:docMk/>
            <pc:sldMk cId="273689443" sldId="256"/>
            <ac:spMk id="145" creationId="{D8DF37AF-D97C-4877-B8EA-2A8E357F92CD}"/>
          </ac:spMkLst>
        </pc:spChg>
        <pc:spChg chg="add del">
          <ac:chgData name="Himanshu Farkya" userId="318acdbe55207cd5" providerId="Windows Live" clId="Web-{F5EA98CB-4DCC-4276-94A2-CE65E33A6966}" dt="2020-10-21T18:44:11.899" v="28"/>
          <ac:spMkLst>
            <pc:docMk/>
            <pc:sldMk cId="273689443" sldId="256"/>
            <ac:spMk id="175" creationId="{1D45CBAD-5A13-438D-9E28-94F81D5FE8EF}"/>
          </ac:spMkLst>
        </pc:spChg>
        <pc:spChg chg="add del">
          <ac:chgData name="Himanshu Farkya" userId="318acdbe55207cd5" providerId="Windows Live" clId="Web-{F5EA98CB-4DCC-4276-94A2-CE65E33A6966}" dt="2020-10-21T18:44:11.899" v="28"/>
          <ac:spMkLst>
            <pc:docMk/>
            <pc:sldMk cId="273689443" sldId="256"/>
            <ac:spMk id="177" creationId="{36313C61-0943-4C1F-B2E9-CF6191494D89}"/>
          </ac:spMkLst>
        </pc:spChg>
        <pc:spChg chg="add del">
          <ac:chgData name="Himanshu Farkya" userId="318acdbe55207cd5" providerId="Windows Live" clId="Web-{F5EA98CB-4DCC-4276-94A2-CE65E33A6966}" dt="2020-10-21T18:45:06.228" v="37"/>
          <ac:spMkLst>
            <pc:docMk/>
            <pc:sldMk cId="273689443" sldId="256"/>
            <ac:spMk id="207" creationId="{1D45CBAD-5A13-438D-9E28-94F81D5FE8EF}"/>
          </ac:spMkLst>
        </pc:spChg>
        <pc:spChg chg="add del">
          <ac:chgData name="Himanshu Farkya" userId="318acdbe55207cd5" providerId="Windows Live" clId="Web-{F5EA98CB-4DCC-4276-94A2-CE65E33A6966}" dt="2020-10-21T18:45:06.228" v="37"/>
          <ac:spMkLst>
            <pc:docMk/>
            <pc:sldMk cId="273689443" sldId="256"/>
            <ac:spMk id="209" creationId="{36313C61-0943-4C1F-B2E9-CF6191494D89}"/>
          </ac:spMkLst>
        </pc:spChg>
        <pc:spChg chg="add">
          <ac:chgData name="Himanshu Farkya" userId="318acdbe55207cd5" providerId="Windows Live" clId="Web-{F5EA98CB-4DCC-4276-94A2-CE65E33A6966}" dt="2020-10-21T18:45:06.228" v="37"/>
          <ac:spMkLst>
            <pc:docMk/>
            <pc:sldMk cId="273689443" sldId="256"/>
            <ac:spMk id="213" creationId="{D8DF37AF-D97C-4877-B8EA-2A8E357F92CD}"/>
          </ac:spMkLst>
        </pc:spChg>
        <pc:spChg chg="add del">
          <ac:chgData name="Himanshu Farkya" userId="318acdbe55207cd5" providerId="Windows Live" clId="Web-{F5EA98CB-4DCC-4276-94A2-CE65E33A6966}" dt="2020-10-21T18:45:06.213" v="36"/>
          <ac:spMkLst>
            <pc:docMk/>
            <pc:sldMk cId="273689443" sldId="256"/>
            <ac:spMk id="216" creationId="{B7961235-F42C-4C83-B51B-7416382FB12B}"/>
          </ac:spMkLst>
        </pc:spChg>
        <pc:spChg chg="add del">
          <ac:chgData name="Himanshu Farkya" userId="318acdbe55207cd5" providerId="Windows Live" clId="Web-{F5EA98CB-4DCC-4276-94A2-CE65E33A6966}" dt="2020-10-21T18:45:06.213" v="36"/>
          <ac:spMkLst>
            <pc:docMk/>
            <pc:sldMk cId="273689443" sldId="256"/>
            <ac:spMk id="218" creationId="{254A09A1-AE33-4C84-B62F-DC061FD563A9}"/>
          </ac:spMkLst>
        </pc:spChg>
        <pc:spChg chg="add del">
          <ac:chgData name="Himanshu Farkya" userId="318acdbe55207cd5" providerId="Windows Live" clId="Web-{F5EA98CB-4DCC-4276-94A2-CE65E33A6966}" dt="2020-10-21T18:45:06.213" v="36"/>
          <ac:spMkLst>
            <pc:docMk/>
            <pc:sldMk cId="273689443" sldId="256"/>
            <ac:spMk id="220" creationId="{D62F2749-B982-4ADE-B1EF-679002587BE4}"/>
          </ac:spMkLst>
        </pc:spChg>
        <pc:spChg chg="add">
          <ac:chgData name="Himanshu Farkya" userId="318acdbe55207cd5" providerId="Windows Live" clId="Web-{F5EA98CB-4DCC-4276-94A2-CE65E33A6966}" dt="2020-10-21T18:45:06.228" v="37"/>
          <ac:spMkLst>
            <pc:docMk/>
            <pc:sldMk cId="273689443" sldId="256"/>
            <ac:spMk id="246" creationId="{1D45CBAD-5A13-438D-9E28-94F81D5FE8EF}"/>
          </ac:spMkLst>
        </pc:spChg>
        <pc:spChg chg="add">
          <ac:chgData name="Himanshu Farkya" userId="318acdbe55207cd5" providerId="Windows Live" clId="Web-{F5EA98CB-4DCC-4276-94A2-CE65E33A6966}" dt="2020-10-21T18:45:06.228" v="37"/>
          <ac:spMkLst>
            <pc:docMk/>
            <pc:sldMk cId="273689443" sldId="256"/>
            <ac:spMk id="248" creationId="{36313C61-0943-4C1F-B2E9-CF6191494D89}"/>
          </ac:spMkLst>
        </pc:spChg>
        <pc:grpChg chg="add del">
          <ac:chgData name="Himanshu Farkya" userId="318acdbe55207cd5" providerId="Windows Live" clId="Web-{F5EA98CB-4DCC-4276-94A2-CE65E33A6966}" dt="2020-10-21T18:45:06.228" v="37"/>
          <ac:grpSpMkLst>
            <pc:docMk/>
            <pc:sldMk cId="273689443" sldId="256"/>
            <ac:grpSpMk id="122" creationId="{5BB79FB5-9F64-4C8E-BFF2-AFFE23622A98}"/>
          </ac:grpSpMkLst>
        </pc:grpChg>
        <pc:grpChg chg="add del">
          <ac:chgData name="Himanshu Farkya" userId="318acdbe55207cd5" providerId="Windows Live" clId="Web-{F5EA98CB-4DCC-4276-94A2-CE65E33A6966}" dt="2020-10-21T18:44:11.899" v="28"/>
          <ac:grpSpMkLst>
            <pc:docMk/>
            <pc:sldMk cId="273689443" sldId="256"/>
            <ac:grpSpMk id="147" creationId="{5BB79FB5-9F64-4C8E-BFF2-AFFE23622A98}"/>
          </ac:grpSpMkLst>
        </pc:grpChg>
        <pc:grpChg chg="add del">
          <ac:chgData name="Himanshu Farkya" userId="318acdbe55207cd5" providerId="Windows Live" clId="Web-{F5EA98CB-4DCC-4276-94A2-CE65E33A6966}" dt="2020-10-21T18:44:11.899" v="28"/>
          <ac:grpSpMkLst>
            <pc:docMk/>
            <pc:sldMk cId="273689443" sldId="256"/>
            <ac:grpSpMk id="161" creationId="{CEDAACBF-B8FF-487D-AE9F-7515CD34FF56}"/>
          </ac:grpSpMkLst>
        </pc:grpChg>
        <pc:grpChg chg="add del">
          <ac:chgData name="Himanshu Farkya" userId="318acdbe55207cd5" providerId="Windows Live" clId="Web-{F5EA98CB-4DCC-4276-94A2-CE65E33A6966}" dt="2020-10-21T18:45:06.228" v="37"/>
          <ac:grpSpMkLst>
            <pc:docMk/>
            <pc:sldMk cId="273689443" sldId="256"/>
            <ac:grpSpMk id="193" creationId="{CEDAACBF-B8FF-487D-AE9F-7515CD34FF56}"/>
          </ac:grpSpMkLst>
        </pc:grpChg>
        <pc:grpChg chg="add">
          <ac:chgData name="Himanshu Farkya" userId="318acdbe55207cd5" providerId="Windows Live" clId="Web-{F5EA98CB-4DCC-4276-94A2-CE65E33A6966}" dt="2020-10-21T18:45:06.228" v="37"/>
          <ac:grpSpMkLst>
            <pc:docMk/>
            <pc:sldMk cId="273689443" sldId="256"/>
            <ac:grpSpMk id="214" creationId="{5BB79FB5-9F64-4C8E-BFF2-AFFE23622A98}"/>
          </ac:grpSpMkLst>
        </pc:grpChg>
        <pc:grpChg chg="add">
          <ac:chgData name="Himanshu Farkya" userId="318acdbe55207cd5" providerId="Windows Live" clId="Web-{F5EA98CB-4DCC-4276-94A2-CE65E33A6966}" dt="2020-10-21T18:45:06.228" v="37"/>
          <ac:grpSpMkLst>
            <pc:docMk/>
            <pc:sldMk cId="273689443" sldId="256"/>
            <ac:grpSpMk id="232" creationId="{CEDAACBF-B8FF-487D-AE9F-7515CD34FF56}"/>
          </ac:grpSpMkLst>
        </pc:grpChg>
        <pc:picChg chg="mod">
          <ac:chgData name="Himanshu Farkya" userId="318acdbe55207cd5" providerId="Windows Live" clId="Web-{F5EA98CB-4DCC-4276-94A2-CE65E33A6966}" dt="2020-10-21T18:45:06.213" v="36"/>
          <ac:picMkLst>
            <pc:docMk/>
            <pc:sldMk cId="273689443" sldId="256"/>
            <ac:picMk id="9" creationId="{45899899-FAFB-4D47-A5D0-67F6CAA1FE68}"/>
          </ac:picMkLst>
        </pc:picChg>
        <pc:picChg chg="mod ord">
          <ac:chgData name="Himanshu Farkya" userId="318acdbe55207cd5" providerId="Windows Live" clId="Web-{F5EA98CB-4DCC-4276-94A2-CE65E33A6966}" dt="2020-10-21T18:45:06.213" v="36"/>
          <ac:picMkLst>
            <pc:docMk/>
            <pc:sldMk cId="273689443" sldId="256"/>
            <ac:picMk id="11" creationId="{EFEE1093-8D75-4C50-8FF3-CFF5547D5F78}"/>
          </ac:picMkLst>
        </pc:picChg>
        <pc:cxnChg chg="del">
          <ac:chgData name="Himanshu Farkya" userId="318acdbe55207cd5" providerId="Windows Live" clId="Web-{F5EA98CB-4DCC-4276-94A2-CE65E33A6966}" dt="2020-10-21T18:42:49.289" v="17"/>
          <ac:cxnSpMkLst>
            <pc:docMk/>
            <pc:sldMk cId="273689443" sldId="256"/>
            <ac:cxnSpMk id="83" creationId="{93B06D1C-75DF-4E0C-B26C-78A4F8B399F2}"/>
          </ac:cxnSpMkLst>
        </pc:cxnChg>
        <pc:cxnChg chg="add del">
          <ac:chgData name="Himanshu Farkya" userId="318acdbe55207cd5" providerId="Windows Live" clId="Web-{F5EA98CB-4DCC-4276-94A2-CE65E33A6966}" dt="2020-10-21T18:44:11.899" v="28"/>
          <ac:cxnSpMkLst>
            <pc:docMk/>
            <pc:sldMk cId="273689443" sldId="256"/>
            <ac:cxnSpMk id="179" creationId="{842E5186-03AC-4806-AA1C-39818097E749}"/>
          </ac:cxnSpMkLst>
        </pc:cxnChg>
        <pc:cxnChg chg="add del">
          <ac:chgData name="Himanshu Farkya" userId="318acdbe55207cd5" providerId="Windows Live" clId="Web-{F5EA98CB-4DCC-4276-94A2-CE65E33A6966}" dt="2020-10-21T18:45:06.228" v="37"/>
          <ac:cxnSpMkLst>
            <pc:docMk/>
            <pc:sldMk cId="273689443" sldId="256"/>
            <ac:cxnSpMk id="211" creationId="{842E5186-03AC-4806-AA1C-39818097E749}"/>
          </ac:cxnSpMkLst>
        </pc:cxnChg>
        <pc:cxnChg chg="add">
          <ac:chgData name="Himanshu Farkya" userId="318acdbe55207cd5" providerId="Windows Live" clId="Web-{F5EA98CB-4DCC-4276-94A2-CE65E33A6966}" dt="2020-10-21T18:45:06.228" v="37"/>
          <ac:cxnSpMkLst>
            <pc:docMk/>
            <pc:sldMk cId="273689443" sldId="256"/>
            <ac:cxnSpMk id="250" creationId="{842E5186-03AC-4806-AA1C-39818097E749}"/>
          </ac:cxnSpMkLst>
        </pc:cxnChg>
      </pc:sldChg>
      <pc:sldChg chg="modSp">
        <pc:chgData name="Himanshu Farkya" userId="318acdbe55207cd5" providerId="Windows Live" clId="Web-{F5EA98CB-4DCC-4276-94A2-CE65E33A6966}" dt="2020-10-21T18:42:35.211" v="15" actId="20577"/>
        <pc:sldMkLst>
          <pc:docMk/>
          <pc:sldMk cId="2908735149" sldId="258"/>
        </pc:sldMkLst>
        <pc:spChg chg="mod">
          <ac:chgData name="Himanshu Farkya" userId="318acdbe55207cd5" providerId="Windows Live" clId="Web-{F5EA98CB-4DCC-4276-94A2-CE65E33A6966}" dt="2020-10-21T18:42:35.211" v="15" actId="20577"/>
          <ac:spMkLst>
            <pc:docMk/>
            <pc:sldMk cId="2908735149" sldId="258"/>
            <ac:spMk id="3" creationId="{FE0D07F4-A9A1-4D85-9CEF-FAC223D50129}"/>
          </ac:spMkLst>
        </pc:spChg>
      </pc:sldChg>
      <pc:sldChg chg="modSp ord">
        <pc:chgData name="Himanshu Farkya" userId="318acdbe55207cd5" providerId="Windows Live" clId="Web-{F5EA98CB-4DCC-4276-94A2-CE65E33A6966}" dt="2020-10-21T19:14:58.271" v="655" actId="20577"/>
        <pc:sldMkLst>
          <pc:docMk/>
          <pc:sldMk cId="179282874" sldId="260"/>
        </pc:sldMkLst>
        <pc:spChg chg="mod">
          <ac:chgData name="Himanshu Farkya" userId="318acdbe55207cd5" providerId="Windows Live" clId="Web-{F5EA98CB-4DCC-4276-94A2-CE65E33A6966}" dt="2020-10-21T19:14:58.271" v="655" actId="20577"/>
          <ac:spMkLst>
            <pc:docMk/>
            <pc:sldMk cId="179282874" sldId="260"/>
            <ac:spMk id="3" creationId="{4C07F9E3-611E-4BB8-9760-DF0F98638466}"/>
          </ac:spMkLst>
        </pc:spChg>
      </pc:sldChg>
      <pc:sldChg chg="modSp">
        <pc:chgData name="Himanshu Farkya" userId="318acdbe55207cd5" providerId="Windows Live" clId="Web-{F5EA98CB-4DCC-4276-94A2-CE65E33A6966}" dt="2020-10-21T19:13:52.863" v="650" actId="20577"/>
        <pc:sldMkLst>
          <pc:docMk/>
          <pc:sldMk cId="1797555327" sldId="265"/>
        </pc:sldMkLst>
        <pc:graphicFrameChg chg="modGraphic">
          <ac:chgData name="Himanshu Farkya" userId="318acdbe55207cd5" providerId="Windows Live" clId="Web-{F5EA98CB-4DCC-4276-94A2-CE65E33A6966}" dt="2020-10-21T19:13:52.863" v="650" actId="20577"/>
          <ac:graphicFrameMkLst>
            <pc:docMk/>
            <pc:sldMk cId="1797555327" sldId="265"/>
            <ac:graphicFrameMk id="4" creationId="{AFC00E8B-31D6-47C8-B71F-DDFFBB313C12}"/>
          </ac:graphicFrameMkLst>
        </pc:graphicFrameChg>
      </pc:sldChg>
      <pc:sldChg chg="modSp">
        <pc:chgData name="Himanshu Farkya" userId="318acdbe55207cd5" providerId="Windows Live" clId="Web-{F5EA98CB-4DCC-4276-94A2-CE65E33A6966}" dt="2020-10-21T18:57:47.679" v="146" actId="20577"/>
        <pc:sldMkLst>
          <pc:docMk/>
          <pc:sldMk cId="2918003287" sldId="272"/>
        </pc:sldMkLst>
        <pc:spChg chg="mod">
          <ac:chgData name="Himanshu Farkya" userId="318acdbe55207cd5" providerId="Windows Live" clId="Web-{F5EA98CB-4DCC-4276-94A2-CE65E33A6966}" dt="2020-10-21T18:57:47.679" v="146" actId="20577"/>
          <ac:spMkLst>
            <pc:docMk/>
            <pc:sldMk cId="2918003287" sldId="272"/>
            <ac:spMk id="2" creationId="{32EF64C2-D081-4789-B3E8-F98759260626}"/>
          </ac:spMkLst>
        </pc:spChg>
      </pc:sldChg>
      <pc:sldChg chg="modSp">
        <pc:chgData name="Himanshu Farkya" userId="318acdbe55207cd5" providerId="Windows Live" clId="Web-{F5EA98CB-4DCC-4276-94A2-CE65E33A6966}" dt="2020-10-21T18:59:00.242" v="159" actId="20577"/>
        <pc:sldMkLst>
          <pc:docMk/>
          <pc:sldMk cId="185840280" sldId="277"/>
        </pc:sldMkLst>
        <pc:spChg chg="mod">
          <ac:chgData name="Himanshu Farkya" userId="318acdbe55207cd5" providerId="Windows Live" clId="Web-{F5EA98CB-4DCC-4276-94A2-CE65E33A6966}" dt="2020-10-21T18:59:00.242" v="159" actId="20577"/>
          <ac:spMkLst>
            <pc:docMk/>
            <pc:sldMk cId="185840280" sldId="277"/>
            <ac:spMk id="2" creationId="{7D61F775-B6C7-4C0F-B060-B742DA4779C9}"/>
          </ac:spMkLst>
        </pc:spChg>
      </pc:sldChg>
      <pc:sldChg chg="modSp">
        <pc:chgData name="Himanshu Farkya" userId="318acdbe55207cd5" providerId="Windows Live" clId="Web-{F5EA98CB-4DCC-4276-94A2-CE65E33A6966}" dt="2020-10-21T18:49:16.218" v="134" actId="1076"/>
        <pc:sldMkLst>
          <pc:docMk/>
          <pc:sldMk cId="3148172422" sldId="278"/>
        </pc:sldMkLst>
        <pc:spChg chg="mod">
          <ac:chgData name="Himanshu Farkya" userId="318acdbe55207cd5" providerId="Windows Live" clId="Web-{F5EA98CB-4DCC-4276-94A2-CE65E33A6966}" dt="2020-10-21T18:49:16.218" v="134" actId="1076"/>
          <ac:spMkLst>
            <pc:docMk/>
            <pc:sldMk cId="3148172422" sldId="278"/>
            <ac:spMk id="2" creationId="{DAB91E44-F42E-4BFB-8A1D-E687C1E97EEB}"/>
          </ac:spMkLst>
        </pc:spChg>
      </pc:sldChg>
      <pc:sldChg chg="modSp">
        <pc:chgData name="Himanshu Farkya" userId="318acdbe55207cd5" providerId="Windows Live" clId="Web-{F5EA98CB-4DCC-4276-94A2-CE65E33A6966}" dt="2020-10-21T18:57:56.866" v="149" actId="20577"/>
        <pc:sldMkLst>
          <pc:docMk/>
          <pc:sldMk cId="2600629913" sldId="281"/>
        </pc:sldMkLst>
        <pc:spChg chg="mod">
          <ac:chgData name="Himanshu Farkya" userId="318acdbe55207cd5" providerId="Windows Live" clId="Web-{F5EA98CB-4DCC-4276-94A2-CE65E33A6966}" dt="2020-10-21T18:57:56.866" v="149" actId="20577"/>
          <ac:spMkLst>
            <pc:docMk/>
            <pc:sldMk cId="2600629913" sldId="281"/>
            <ac:spMk id="2" creationId="{2321BE56-A9D6-4405-A3B6-8E5BB831E26B}"/>
          </ac:spMkLst>
        </pc:spChg>
      </pc:sldChg>
      <pc:sldChg chg="modSp">
        <pc:chgData name="Himanshu Farkya" userId="318acdbe55207cd5" providerId="Windows Live" clId="Web-{F5EA98CB-4DCC-4276-94A2-CE65E33A6966}" dt="2020-10-21T18:58:08.085" v="154" actId="20577"/>
        <pc:sldMkLst>
          <pc:docMk/>
          <pc:sldMk cId="1506031167" sldId="283"/>
        </pc:sldMkLst>
        <pc:spChg chg="mod">
          <ac:chgData name="Himanshu Farkya" userId="318acdbe55207cd5" providerId="Windows Live" clId="Web-{F5EA98CB-4DCC-4276-94A2-CE65E33A6966}" dt="2020-10-21T18:58:08.085" v="154" actId="20577"/>
          <ac:spMkLst>
            <pc:docMk/>
            <pc:sldMk cId="1506031167" sldId="283"/>
            <ac:spMk id="2" creationId="{BBF02973-3AF4-4FB3-8E89-9C29DD699E5D}"/>
          </ac:spMkLst>
        </pc:spChg>
      </pc:sldChg>
      <pc:sldChg chg="addSp modSp mod setBg addCm delCm">
        <pc:chgData name="Himanshu Farkya" userId="318acdbe55207cd5" providerId="Windows Live" clId="Web-{F5EA98CB-4DCC-4276-94A2-CE65E33A6966}" dt="2020-10-21T19:30:31.337" v="660" actId="20577"/>
        <pc:sldMkLst>
          <pc:docMk/>
          <pc:sldMk cId="2690785910" sldId="286"/>
        </pc:sldMkLst>
        <pc:spChg chg="mod">
          <ac:chgData name="Himanshu Farkya" userId="318acdbe55207cd5" providerId="Windows Live" clId="Web-{F5EA98CB-4DCC-4276-94A2-CE65E33A6966}" dt="2020-10-21T19:20:52.463" v="657"/>
          <ac:spMkLst>
            <pc:docMk/>
            <pc:sldMk cId="2690785910" sldId="286"/>
            <ac:spMk id="2" creationId="{ADA45851-DF0E-49D3-980C-9C74FA8BCA1B}"/>
          </ac:spMkLst>
        </pc:spChg>
        <pc:spChg chg="mod">
          <ac:chgData name="Himanshu Farkya" userId="318acdbe55207cd5" providerId="Windows Live" clId="Web-{F5EA98CB-4DCC-4276-94A2-CE65E33A6966}" dt="2020-10-21T19:30:31.337" v="660" actId="20577"/>
          <ac:spMkLst>
            <pc:docMk/>
            <pc:sldMk cId="2690785910" sldId="286"/>
            <ac:spMk id="3" creationId="{8A92DCBA-6058-4838-833C-FB382D1FBAB4}"/>
          </ac:spMkLst>
        </pc:spChg>
        <pc:spChg chg="add">
          <ac:chgData name="Himanshu Farkya" userId="318acdbe55207cd5" providerId="Windows Live" clId="Web-{F5EA98CB-4DCC-4276-94A2-CE65E33A6966}" dt="2020-10-21T19:20:52.463" v="657"/>
          <ac:spMkLst>
            <pc:docMk/>
            <pc:sldMk cId="2690785910" sldId="286"/>
            <ac:spMk id="8" creationId="{0A46F010-D160-4609-8979-FFD8C1EA6C43}"/>
          </ac:spMkLst>
        </pc:spChg>
        <pc:spChg chg="add">
          <ac:chgData name="Himanshu Farkya" userId="318acdbe55207cd5" providerId="Windows Live" clId="Web-{F5EA98CB-4DCC-4276-94A2-CE65E33A6966}" dt="2020-10-21T19:20:52.463" v="657"/>
          <ac:spMkLst>
            <pc:docMk/>
            <pc:sldMk cId="2690785910" sldId="286"/>
            <ac:spMk id="10" creationId="{81B8C4F6-C3AC-4C94-8EC7-E4F7B7E9CDB6}"/>
          </ac:spMkLst>
        </pc:spChg>
        <pc:spChg chg="add">
          <ac:chgData name="Himanshu Farkya" userId="318acdbe55207cd5" providerId="Windows Live" clId="Web-{F5EA98CB-4DCC-4276-94A2-CE65E33A6966}" dt="2020-10-21T19:20:52.463" v="657"/>
          <ac:spMkLst>
            <pc:docMk/>
            <pc:sldMk cId="2690785910" sldId="286"/>
            <ac:spMk id="40" creationId="{91328346-8BAD-4616-B50B-5CFDA5648D6A}"/>
          </ac:spMkLst>
        </pc:spChg>
        <pc:grpChg chg="add">
          <ac:chgData name="Himanshu Farkya" userId="318acdbe55207cd5" providerId="Windows Live" clId="Web-{F5EA98CB-4DCC-4276-94A2-CE65E33A6966}" dt="2020-10-21T19:20:52.463" v="657"/>
          <ac:grpSpMkLst>
            <pc:docMk/>
            <pc:sldMk cId="2690785910" sldId="286"/>
            <ac:grpSpMk id="12" creationId="{0B789310-9859-4942-98C8-3D2F12AAAE73}"/>
          </ac:grpSpMkLst>
        </pc:grpChg>
        <pc:grpChg chg="add">
          <ac:chgData name="Himanshu Farkya" userId="318acdbe55207cd5" providerId="Windows Live" clId="Web-{F5EA98CB-4DCC-4276-94A2-CE65E33A6966}" dt="2020-10-21T19:20:52.463" v="657"/>
          <ac:grpSpMkLst>
            <pc:docMk/>
            <pc:sldMk cId="2690785910" sldId="286"/>
            <ac:grpSpMk id="26" creationId="{6F1CEC7A-E419-4950-AA57-B00546C29CAF}"/>
          </ac:grpSpMkLst>
        </pc:grpChg>
      </pc:sldChg>
      <pc:sldChg chg="modSp del">
        <pc:chgData name="Himanshu Farkya" userId="318acdbe55207cd5" providerId="Windows Live" clId="Web-{F5EA98CB-4DCC-4276-94A2-CE65E33A6966}" dt="2020-10-21T18:59:31.117" v="162"/>
        <pc:sldMkLst>
          <pc:docMk/>
          <pc:sldMk cId="111698774" sldId="288"/>
        </pc:sldMkLst>
        <pc:spChg chg="mod">
          <ac:chgData name="Himanshu Farkya" userId="318acdbe55207cd5" providerId="Windows Live" clId="Web-{F5EA98CB-4DCC-4276-94A2-CE65E33A6966}" dt="2020-10-21T18:57:20.647" v="143" actId="20577"/>
          <ac:spMkLst>
            <pc:docMk/>
            <pc:sldMk cId="111698774" sldId="288"/>
            <ac:spMk id="2" creationId="{D6E8AD11-DF3F-43FE-9533-20A6A760C624}"/>
          </ac:spMkLst>
        </pc:spChg>
      </pc:sldChg>
      <pc:sldChg chg="delSp modSp">
        <pc:chgData name="Himanshu Farkya" userId="318acdbe55207cd5" providerId="Windows Live" clId="Web-{F5EA98CB-4DCC-4276-94A2-CE65E33A6966}" dt="2020-10-21T18:52:32.081" v="139"/>
        <pc:sldMkLst>
          <pc:docMk/>
          <pc:sldMk cId="1314459882" sldId="290"/>
        </pc:sldMkLst>
        <pc:spChg chg="mod">
          <ac:chgData name="Himanshu Farkya" userId="318acdbe55207cd5" providerId="Windows Live" clId="Web-{F5EA98CB-4DCC-4276-94A2-CE65E33A6966}" dt="2020-10-21T18:52:24.330" v="138" actId="1076"/>
          <ac:spMkLst>
            <pc:docMk/>
            <pc:sldMk cId="1314459882" sldId="290"/>
            <ac:spMk id="2" creationId="{F58E738C-D6A3-47B9-9815-A2C954C11CEF}"/>
          </ac:spMkLst>
        </pc:spChg>
        <pc:spChg chg="del">
          <ac:chgData name="Himanshu Farkya" userId="318acdbe55207cd5" providerId="Windows Live" clId="Web-{F5EA98CB-4DCC-4276-94A2-CE65E33A6966}" dt="2020-10-21T18:52:32.081" v="139"/>
          <ac:spMkLst>
            <pc:docMk/>
            <pc:sldMk cId="1314459882" sldId="290"/>
            <ac:spMk id="3" creationId="{FF85ABDF-C497-41ED-ADE2-C579411B4874}"/>
          </ac:spMkLst>
        </pc:spChg>
      </pc:sldChg>
      <pc:sldChg chg="modSp del">
        <pc:chgData name="Himanshu Farkya" userId="318acdbe55207cd5" providerId="Windows Live" clId="Web-{F5EA98CB-4DCC-4276-94A2-CE65E33A6966}" dt="2020-10-21T18:59:36.946" v="163"/>
        <pc:sldMkLst>
          <pc:docMk/>
          <pc:sldMk cId="692546527" sldId="291"/>
        </pc:sldMkLst>
        <pc:spChg chg="mod">
          <ac:chgData name="Himanshu Farkya" userId="318acdbe55207cd5" providerId="Windows Live" clId="Web-{F5EA98CB-4DCC-4276-94A2-CE65E33A6966}" dt="2020-10-21T18:57:10.162" v="140" actId="20577"/>
          <ac:spMkLst>
            <pc:docMk/>
            <pc:sldMk cId="692546527" sldId="291"/>
            <ac:spMk id="2" creationId="{1C8FB706-A6D0-4969-8337-ABC1FAB135B1}"/>
          </ac:spMkLst>
        </pc:spChg>
      </pc:sldChg>
      <pc:sldChg chg="addSp delSp modSp new del">
        <pc:chgData name="Himanshu Farkya" userId="318acdbe55207cd5" providerId="Windows Live" clId="Web-{F5EA98CB-4DCC-4276-94A2-CE65E33A6966}" dt="2020-10-21T19:02:52.948" v="217"/>
        <pc:sldMkLst>
          <pc:docMk/>
          <pc:sldMk cId="2404275899" sldId="291"/>
        </pc:sldMkLst>
        <pc:spChg chg="mod">
          <ac:chgData name="Himanshu Farkya" userId="318acdbe55207cd5" providerId="Windows Live" clId="Web-{F5EA98CB-4DCC-4276-94A2-CE65E33A6966}" dt="2020-10-21T19:01:12.931" v="202" actId="1076"/>
          <ac:spMkLst>
            <pc:docMk/>
            <pc:sldMk cId="2404275899" sldId="291"/>
            <ac:spMk id="2" creationId="{2377354F-9562-48F3-8FC8-E600B73B3256}"/>
          </ac:spMkLst>
        </pc:spChg>
        <pc:spChg chg="add del mod">
          <ac:chgData name="Himanshu Farkya" userId="318acdbe55207cd5" providerId="Windows Live" clId="Web-{F5EA98CB-4DCC-4276-94A2-CE65E33A6966}" dt="2020-10-21T19:02:48.229" v="214" actId="20577"/>
          <ac:spMkLst>
            <pc:docMk/>
            <pc:sldMk cId="2404275899" sldId="291"/>
            <ac:spMk id="3" creationId="{E989BFAB-D8DE-487B-ADBF-A02528C6D825}"/>
          </ac:spMkLst>
        </pc:spChg>
        <pc:spChg chg="mod">
          <ac:chgData name="Himanshu Farkya" userId="318acdbe55207cd5" providerId="Windows Live" clId="Web-{F5EA98CB-4DCC-4276-94A2-CE65E33A6966}" dt="2020-10-21T19:02:34.682" v="211" actId="14100"/>
          <ac:spMkLst>
            <pc:docMk/>
            <pc:sldMk cId="2404275899" sldId="291"/>
            <ac:spMk id="4" creationId="{8F28EC73-38A7-4534-8ACC-BF825E3AAF54}"/>
          </ac:spMkLst>
        </pc:spChg>
        <pc:graphicFrameChg chg="add del mod ord modGraphic">
          <ac:chgData name="Himanshu Farkya" userId="318acdbe55207cd5" providerId="Windows Live" clId="Web-{F5EA98CB-4DCC-4276-94A2-CE65E33A6966}" dt="2020-10-21T19:01:55.166" v="207"/>
          <ac:graphicFrameMkLst>
            <pc:docMk/>
            <pc:sldMk cId="2404275899" sldId="291"/>
            <ac:graphicFrameMk id="5" creationId="{969E1169-E701-45F2-B9C7-EAD7615B53CB}"/>
          </ac:graphicFrameMkLst>
        </pc:graphicFrameChg>
      </pc:sldChg>
      <pc:sldChg chg="modSp new ord">
        <pc:chgData name="Himanshu Farkya" userId="318acdbe55207cd5" providerId="Windows Live" clId="Web-{F5EA98CB-4DCC-4276-94A2-CE65E33A6966}" dt="2020-10-21T19:12:48.206" v="646"/>
        <pc:sldMkLst>
          <pc:docMk/>
          <pc:sldMk cId="3179197769" sldId="291"/>
        </pc:sldMkLst>
        <pc:spChg chg="mod">
          <ac:chgData name="Himanshu Farkya" userId="318acdbe55207cd5" providerId="Windows Live" clId="Web-{F5EA98CB-4DCC-4276-94A2-CE65E33A6966}" dt="2020-10-21T19:03:49.543" v="282" actId="20577"/>
          <ac:spMkLst>
            <pc:docMk/>
            <pc:sldMk cId="3179197769" sldId="291"/>
            <ac:spMk id="2" creationId="{36381584-49C8-46FD-BCB3-F8367775EDE7}"/>
          </ac:spMkLst>
        </pc:spChg>
        <pc:spChg chg="mod">
          <ac:chgData name="Himanshu Farkya" userId="318acdbe55207cd5" providerId="Windows Live" clId="Web-{F5EA98CB-4DCC-4276-94A2-CE65E33A6966}" dt="2020-10-21T19:03:55.402" v="285" actId="1076"/>
          <ac:spMkLst>
            <pc:docMk/>
            <pc:sldMk cId="3179197769" sldId="291"/>
            <ac:spMk id="3" creationId="{DBCB1F73-418F-4D06-BF27-EF0E2869AA80}"/>
          </ac:spMkLst>
        </pc:spChg>
        <pc:spChg chg="mod">
          <ac:chgData name="Himanshu Farkya" userId="318acdbe55207cd5" providerId="Windows Live" clId="Web-{F5EA98CB-4DCC-4276-94A2-CE65E33A6966}" dt="2020-10-21T19:11:58.409" v="643" actId="20577"/>
          <ac:spMkLst>
            <pc:docMk/>
            <pc:sldMk cId="3179197769" sldId="291"/>
            <ac:spMk id="4" creationId="{56CB5DB8-C67B-4633-975C-864704D909D8}"/>
          </ac:spMkLst>
        </pc:spChg>
        <pc:spChg chg="mod">
          <ac:chgData name="Himanshu Farkya" userId="318acdbe55207cd5" providerId="Windows Live" clId="Web-{F5EA98CB-4DCC-4276-94A2-CE65E33A6966}" dt="2020-10-21T19:04:02.543" v="286" actId="1076"/>
          <ac:spMkLst>
            <pc:docMk/>
            <pc:sldMk cId="3179197769" sldId="291"/>
            <ac:spMk id="5" creationId="{44CCBC88-BAD4-4756-937F-900BAAF326EF}"/>
          </ac:spMkLst>
        </pc:spChg>
        <pc:spChg chg="mod">
          <ac:chgData name="Himanshu Farkya" userId="318acdbe55207cd5" providerId="Windows Live" clId="Web-{F5EA98CB-4DCC-4276-94A2-CE65E33A6966}" dt="2020-10-21T19:11:48.346" v="640" actId="20577"/>
          <ac:spMkLst>
            <pc:docMk/>
            <pc:sldMk cId="3179197769" sldId="291"/>
            <ac:spMk id="6" creationId="{3A1CBDEA-6EF0-4754-9A6A-E7FA9158E0F4}"/>
          </ac:spMkLst>
        </pc:spChg>
      </pc:sldChg>
    </pc:docChg>
  </pc:docChgLst>
  <pc:docChgLst>
    <pc:chgData name="Himanshu Farkya" userId="318acdbe55207cd5" providerId="Windows Live" clId="Web-{FD9F01C1-3E26-476B-AD8A-6B7DFFA22684}"/>
    <pc:docChg chg="modSld">
      <pc:chgData name="Himanshu Farkya" userId="318acdbe55207cd5" providerId="Windows Live" clId="Web-{FD9F01C1-3E26-476B-AD8A-6B7DFFA22684}" dt="2020-10-22T15:52:42.066" v="28" actId="1076"/>
      <pc:docMkLst>
        <pc:docMk/>
      </pc:docMkLst>
      <pc:sldChg chg="addSp delSp modSp">
        <pc:chgData name="Himanshu Farkya" userId="318acdbe55207cd5" providerId="Windows Live" clId="Web-{FD9F01C1-3E26-476B-AD8A-6B7DFFA22684}" dt="2020-10-22T15:52:42.066" v="28" actId="1076"/>
        <pc:sldMkLst>
          <pc:docMk/>
          <pc:sldMk cId="966735862" sldId="294"/>
        </pc:sldMkLst>
        <pc:spChg chg="add mod">
          <ac:chgData name="Himanshu Farkya" userId="318acdbe55207cd5" providerId="Windows Live" clId="Web-{FD9F01C1-3E26-476B-AD8A-6B7DFFA22684}" dt="2020-10-22T15:52:42.066" v="28" actId="1076"/>
          <ac:spMkLst>
            <pc:docMk/>
            <pc:sldMk cId="966735862" sldId="294"/>
            <ac:spMk id="4" creationId="{9A37530D-C4D3-4C75-A617-63B611C2EC89}"/>
          </ac:spMkLst>
        </pc:spChg>
        <pc:picChg chg="add del mod">
          <ac:chgData name="Himanshu Farkya" userId="318acdbe55207cd5" providerId="Windows Live" clId="Web-{FD9F01C1-3E26-476B-AD8A-6B7DFFA22684}" dt="2020-10-22T15:48:49.147" v="21"/>
          <ac:picMkLst>
            <pc:docMk/>
            <pc:sldMk cId="966735862" sldId="294"/>
            <ac:picMk id="3" creationId="{0EF98256-98F1-490A-B8D7-C2F7F5DB8B7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48D818-0240-4460-9106-9FFBDAB5858C}"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CC707584-97BA-4D5F-89FB-4B584FFA5755}">
      <dgm:prSet/>
      <dgm:spPr/>
      <dgm:t>
        <a:bodyPr/>
        <a:lstStyle/>
        <a:p>
          <a:r>
            <a:rPr lang="en-US" b="0"/>
            <a:t>Bhushan Mahajan</a:t>
          </a:r>
          <a:r>
            <a:rPr lang="en-US"/>
            <a:t> – 19MIM10074</a:t>
          </a:r>
        </a:p>
      </dgm:t>
    </dgm:pt>
    <dgm:pt modelId="{4E706CDB-3C87-48C7-A41E-30D271A0CD6A}" type="parTrans" cxnId="{5A9D4289-6E72-4A6B-AC39-9BDAD1864213}">
      <dgm:prSet/>
      <dgm:spPr/>
      <dgm:t>
        <a:bodyPr/>
        <a:lstStyle/>
        <a:p>
          <a:endParaRPr lang="en-US"/>
        </a:p>
      </dgm:t>
    </dgm:pt>
    <dgm:pt modelId="{AB09203E-71EF-445C-B6EF-38057A9A49BD}" type="sibTrans" cxnId="{5A9D4289-6E72-4A6B-AC39-9BDAD1864213}">
      <dgm:prSet/>
      <dgm:spPr/>
      <dgm:t>
        <a:bodyPr/>
        <a:lstStyle/>
        <a:p>
          <a:endParaRPr lang="en-US"/>
        </a:p>
      </dgm:t>
    </dgm:pt>
    <dgm:pt modelId="{6EF55785-641F-4F85-BFBC-A87110F8247A}">
      <dgm:prSet/>
      <dgm:spPr/>
      <dgm:t>
        <a:bodyPr/>
        <a:lstStyle/>
        <a:p>
          <a:pPr rtl="0"/>
          <a:r>
            <a:rPr lang="en-US"/>
            <a:t>Shashwat </a:t>
          </a:r>
          <a:r>
            <a:rPr lang="en-US">
              <a:latin typeface="Century Gothic" panose="020B0502020202020204"/>
            </a:rPr>
            <a:t>Jha </a:t>
          </a:r>
          <a:r>
            <a:rPr lang="en-US"/>
            <a:t>– 19MIM10111</a:t>
          </a:r>
        </a:p>
      </dgm:t>
    </dgm:pt>
    <dgm:pt modelId="{A2F8152F-9066-46B2-B7BE-0C15DB124083}" type="parTrans" cxnId="{FFF86E41-07EC-4B50-958F-158432B49AA3}">
      <dgm:prSet/>
      <dgm:spPr/>
      <dgm:t>
        <a:bodyPr/>
        <a:lstStyle/>
        <a:p>
          <a:endParaRPr lang="en-US"/>
        </a:p>
      </dgm:t>
    </dgm:pt>
    <dgm:pt modelId="{7A924167-B1E5-4311-96C9-A5BEAFBEEF6F}" type="sibTrans" cxnId="{FFF86E41-07EC-4B50-958F-158432B49AA3}">
      <dgm:prSet/>
      <dgm:spPr/>
      <dgm:t>
        <a:bodyPr/>
        <a:lstStyle/>
        <a:p>
          <a:endParaRPr lang="en-US"/>
        </a:p>
      </dgm:t>
    </dgm:pt>
    <dgm:pt modelId="{11863D79-95ED-40A4-8DFB-D9C03F82E12A}">
      <dgm:prSet/>
      <dgm:spPr/>
      <dgm:t>
        <a:bodyPr/>
        <a:lstStyle/>
        <a:p>
          <a:pPr rtl="0"/>
          <a:r>
            <a:rPr lang="en-US"/>
            <a:t>Himanshu </a:t>
          </a:r>
          <a:r>
            <a:rPr lang="en-US">
              <a:latin typeface="Century Gothic" panose="020B0502020202020204"/>
            </a:rPr>
            <a:t>Farkya </a:t>
          </a:r>
          <a:r>
            <a:rPr lang="en-US"/>
            <a:t>– 19MIM10085</a:t>
          </a:r>
        </a:p>
      </dgm:t>
    </dgm:pt>
    <dgm:pt modelId="{97BD9B30-853F-4F3E-B5D5-77E3D47CDED9}" type="parTrans" cxnId="{0E373C3E-A2AF-4C3C-9EEB-1E14FCE2E09D}">
      <dgm:prSet/>
      <dgm:spPr/>
      <dgm:t>
        <a:bodyPr/>
        <a:lstStyle/>
        <a:p>
          <a:endParaRPr lang="en-US"/>
        </a:p>
      </dgm:t>
    </dgm:pt>
    <dgm:pt modelId="{2DC05991-B124-496A-A1C6-CC7BB3B64168}" type="sibTrans" cxnId="{0E373C3E-A2AF-4C3C-9EEB-1E14FCE2E09D}">
      <dgm:prSet/>
      <dgm:spPr/>
      <dgm:t>
        <a:bodyPr/>
        <a:lstStyle/>
        <a:p>
          <a:endParaRPr lang="en-US"/>
        </a:p>
      </dgm:t>
    </dgm:pt>
    <dgm:pt modelId="{EA7A6C3A-9132-48D4-8677-068DD3B32B3D}">
      <dgm:prSet/>
      <dgm:spPr/>
      <dgm:t>
        <a:bodyPr/>
        <a:lstStyle/>
        <a:p>
          <a:r>
            <a:rPr lang="en-US"/>
            <a:t>Mayank </a:t>
          </a:r>
          <a:r>
            <a:rPr lang="en-US">
              <a:latin typeface="Century Gothic" panose="020B0502020202020204"/>
            </a:rPr>
            <a:t>Samadhiya</a:t>
          </a:r>
          <a:r>
            <a:rPr lang="en-US"/>
            <a:t> – 19MIM10077</a:t>
          </a:r>
        </a:p>
      </dgm:t>
    </dgm:pt>
    <dgm:pt modelId="{732FB672-528B-43F4-B5F3-A9EFC0AE6F3B}" type="parTrans" cxnId="{EF310C97-2643-46D6-BBEB-4321594FC331}">
      <dgm:prSet/>
      <dgm:spPr/>
      <dgm:t>
        <a:bodyPr/>
        <a:lstStyle/>
        <a:p>
          <a:endParaRPr lang="en-US"/>
        </a:p>
      </dgm:t>
    </dgm:pt>
    <dgm:pt modelId="{73BFEFEF-B7D7-4A70-A022-1DC8F8524E9B}" type="sibTrans" cxnId="{EF310C97-2643-46D6-BBEB-4321594FC331}">
      <dgm:prSet/>
      <dgm:spPr/>
      <dgm:t>
        <a:bodyPr/>
        <a:lstStyle/>
        <a:p>
          <a:endParaRPr lang="en-US"/>
        </a:p>
      </dgm:t>
    </dgm:pt>
    <dgm:pt modelId="{36183D3F-F2AE-4D84-AF48-CC7A5C5C67FC}">
      <dgm:prSet/>
      <dgm:spPr/>
      <dgm:t>
        <a:bodyPr/>
        <a:lstStyle/>
        <a:p>
          <a:r>
            <a:rPr lang="en-US"/>
            <a:t>Project </a:t>
          </a:r>
          <a:r>
            <a:rPr lang="en-US">
              <a:latin typeface="Century Gothic" panose="020B0502020202020204"/>
            </a:rPr>
            <a:t>Director</a:t>
          </a:r>
          <a:r>
            <a:rPr lang="en-US"/>
            <a:t> :</a:t>
          </a:r>
        </a:p>
      </dgm:t>
    </dgm:pt>
    <dgm:pt modelId="{5E6AFCE8-9C19-4A9E-9B69-8D907079ABB2}" type="parTrans" cxnId="{F8189116-8E87-4F28-A8CC-35FDC1860C70}">
      <dgm:prSet/>
      <dgm:spPr/>
      <dgm:t>
        <a:bodyPr/>
        <a:lstStyle/>
        <a:p>
          <a:endParaRPr lang="en-US"/>
        </a:p>
      </dgm:t>
    </dgm:pt>
    <dgm:pt modelId="{6DFBFA37-9BEE-4AF0-ADDF-69ADBAC028E9}" type="sibTrans" cxnId="{F8189116-8E87-4F28-A8CC-35FDC1860C70}">
      <dgm:prSet/>
      <dgm:spPr/>
      <dgm:t>
        <a:bodyPr/>
        <a:lstStyle/>
        <a:p>
          <a:endParaRPr lang="en-US"/>
        </a:p>
      </dgm:t>
    </dgm:pt>
    <dgm:pt modelId="{2A6B1341-55F9-42C1-A029-F69186F6BBAF}">
      <dgm:prSet/>
      <dgm:spPr/>
      <dgm:t>
        <a:bodyPr/>
        <a:lstStyle/>
        <a:p>
          <a:pPr rtl="0"/>
          <a:r>
            <a:rPr lang="en-US"/>
            <a:t>Dr.</a:t>
          </a:r>
          <a:r>
            <a:rPr lang="en-US">
              <a:latin typeface="Century Gothic" panose="020B0502020202020204"/>
            </a:rPr>
            <a:t> </a:t>
          </a:r>
          <a:r>
            <a:rPr lang="en-US"/>
            <a:t>Sampath Kumar</a:t>
          </a:r>
        </a:p>
      </dgm:t>
    </dgm:pt>
    <dgm:pt modelId="{446562A4-46FE-46C1-8680-F61E6B745443}" type="parTrans" cxnId="{091EB810-404A-443B-A3B4-3245CA3090EF}">
      <dgm:prSet/>
      <dgm:spPr/>
      <dgm:t>
        <a:bodyPr/>
        <a:lstStyle/>
        <a:p>
          <a:endParaRPr lang="en-US"/>
        </a:p>
      </dgm:t>
    </dgm:pt>
    <dgm:pt modelId="{AECD6E8E-3039-4F0F-B169-F6FBC807CA71}" type="sibTrans" cxnId="{091EB810-404A-443B-A3B4-3245CA3090EF}">
      <dgm:prSet/>
      <dgm:spPr/>
      <dgm:t>
        <a:bodyPr/>
        <a:lstStyle/>
        <a:p>
          <a:endParaRPr lang="en-US"/>
        </a:p>
      </dgm:t>
    </dgm:pt>
    <dgm:pt modelId="{2CCFE76B-EC52-4393-B09D-509A4A960955}" type="pres">
      <dgm:prSet presAssocID="{D648D818-0240-4460-9106-9FFBDAB5858C}" presName="vert0" presStyleCnt="0">
        <dgm:presLayoutVars>
          <dgm:dir/>
          <dgm:animOne val="branch"/>
          <dgm:animLvl val="lvl"/>
        </dgm:presLayoutVars>
      </dgm:prSet>
      <dgm:spPr/>
    </dgm:pt>
    <dgm:pt modelId="{339341CB-7E58-4FA0-BBD3-C758ED922882}" type="pres">
      <dgm:prSet presAssocID="{CC707584-97BA-4D5F-89FB-4B584FFA5755}" presName="thickLine" presStyleLbl="alignNode1" presStyleIdx="0" presStyleCnt="6"/>
      <dgm:spPr/>
    </dgm:pt>
    <dgm:pt modelId="{AB2F4B7E-9FFC-4331-9423-440934EFD9DF}" type="pres">
      <dgm:prSet presAssocID="{CC707584-97BA-4D5F-89FB-4B584FFA5755}" presName="horz1" presStyleCnt="0"/>
      <dgm:spPr/>
    </dgm:pt>
    <dgm:pt modelId="{3A58D165-B4F8-4B11-AD77-B2E3C85340F7}" type="pres">
      <dgm:prSet presAssocID="{CC707584-97BA-4D5F-89FB-4B584FFA5755}" presName="tx1" presStyleLbl="revTx" presStyleIdx="0" presStyleCnt="6"/>
      <dgm:spPr/>
    </dgm:pt>
    <dgm:pt modelId="{EA646CC5-5722-475A-B4DD-D27E2970C253}" type="pres">
      <dgm:prSet presAssocID="{CC707584-97BA-4D5F-89FB-4B584FFA5755}" presName="vert1" presStyleCnt="0"/>
      <dgm:spPr/>
    </dgm:pt>
    <dgm:pt modelId="{870A1525-5A91-41BE-A45C-455FDB6E4377}" type="pres">
      <dgm:prSet presAssocID="{6EF55785-641F-4F85-BFBC-A87110F8247A}" presName="thickLine" presStyleLbl="alignNode1" presStyleIdx="1" presStyleCnt="6"/>
      <dgm:spPr/>
    </dgm:pt>
    <dgm:pt modelId="{4B862C26-4F67-484B-BB47-C76AEF5CBAE6}" type="pres">
      <dgm:prSet presAssocID="{6EF55785-641F-4F85-BFBC-A87110F8247A}" presName="horz1" presStyleCnt="0"/>
      <dgm:spPr/>
    </dgm:pt>
    <dgm:pt modelId="{D26016E9-53B8-47AF-A5F8-C8A8C0A44C51}" type="pres">
      <dgm:prSet presAssocID="{6EF55785-641F-4F85-BFBC-A87110F8247A}" presName="tx1" presStyleLbl="revTx" presStyleIdx="1" presStyleCnt="6"/>
      <dgm:spPr/>
    </dgm:pt>
    <dgm:pt modelId="{3958ADB9-3BEE-4791-B0C4-DAC769888EBA}" type="pres">
      <dgm:prSet presAssocID="{6EF55785-641F-4F85-BFBC-A87110F8247A}" presName="vert1" presStyleCnt="0"/>
      <dgm:spPr/>
    </dgm:pt>
    <dgm:pt modelId="{918D0E26-E6C7-440F-B5FE-B15205F89BBB}" type="pres">
      <dgm:prSet presAssocID="{11863D79-95ED-40A4-8DFB-D9C03F82E12A}" presName="thickLine" presStyleLbl="alignNode1" presStyleIdx="2" presStyleCnt="6"/>
      <dgm:spPr/>
    </dgm:pt>
    <dgm:pt modelId="{B132431B-E39C-4A7C-B3F7-3A2163E541E5}" type="pres">
      <dgm:prSet presAssocID="{11863D79-95ED-40A4-8DFB-D9C03F82E12A}" presName="horz1" presStyleCnt="0"/>
      <dgm:spPr/>
    </dgm:pt>
    <dgm:pt modelId="{220BC391-5E99-434C-A413-07B968463A66}" type="pres">
      <dgm:prSet presAssocID="{11863D79-95ED-40A4-8DFB-D9C03F82E12A}" presName="tx1" presStyleLbl="revTx" presStyleIdx="2" presStyleCnt="6"/>
      <dgm:spPr/>
    </dgm:pt>
    <dgm:pt modelId="{BE40FEBA-06A9-467A-A501-26CEEB33989C}" type="pres">
      <dgm:prSet presAssocID="{11863D79-95ED-40A4-8DFB-D9C03F82E12A}" presName="vert1" presStyleCnt="0"/>
      <dgm:spPr/>
    </dgm:pt>
    <dgm:pt modelId="{07177EFD-E7EA-4DFE-8F72-AF08DC876AB4}" type="pres">
      <dgm:prSet presAssocID="{EA7A6C3A-9132-48D4-8677-068DD3B32B3D}" presName="thickLine" presStyleLbl="alignNode1" presStyleIdx="3" presStyleCnt="6"/>
      <dgm:spPr/>
    </dgm:pt>
    <dgm:pt modelId="{1BF6598E-2B7B-4850-A5FA-88DF9353344E}" type="pres">
      <dgm:prSet presAssocID="{EA7A6C3A-9132-48D4-8677-068DD3B32B3D}" presName="horz1" presStyleCnt="0"/>
      <dgm:spPr/>
    </dgm:pt>
    <dgm:pt modelId="{0CA2ED58-F0DA-4E6A-B06F-5B66355FF051}" type="pres">
      <dgm:prSet presAssocID="{EA7A6C3A-9132-48D4-8677-068DD3B32B3D}" presName="tx1" presStyleLbl="revTx" presStyleIdx="3" presStyleCnt="6"/>
      <dgm:spPr/>
    </dgm:pt>
    <dgm:pt modelId="{A4D5E804-4350-46B6-8F82-3B4B5BDCA2DB}" type="pres">
      <dgm:prSet presAssocID="{EA7A6C3A-9132-48D4-8677-068DD3B32B3D}" presName="vert1" presStyleCnt="0"/>
      <dgm:spPr/>
    </dgm:pt>
    <dgm:pt modelId="{BF5D5037-106A-4BD8-9A01-4E66A2B04224}" type="pres">
      <dgm:prSet presAssocID="{36183D3F-F2AE-4D84-AF48-CC7A5C5C67FC}" presName="thickLine" presStyleLbl="alignNode1" presStyleIdx="4" presStyleCnt="6"/>
      <dgm:spPr/>
    </dgm:pt>
    <dgm:pt modelId="{9B15D20A-7782-431F-9C36-013F8A0FC33C}" type="pres">
      <dgm:prSet presAssocID="{36183D3F-F2AE-4D84-AF48-CC7A5C5C67FC}" presName="horz1" presStyleCnt="0"/>
      <dgm:spPr/>
    </dgm:pt>
    <dgm:pt modelId="{D099C79B-A76D-4CF5-9E03-AC812FDFB19E}" type="pres">
      <dgm:prSet presAssocID="{36183D3F-F2AE-4D84-AF48-CC7A5C5C67FC}" presName="tx1" presStyleLbl="revTx" presStyleIdx="4" presStyleCnt="6"/>
      <dgm:spPr/>
    </dgm:pt>
    <dgm:pt modelId="{FCE4E198-7532-4B84-9630-AC118D4891AC}" type="pres">
      <dgm:prSet presAssocID="{36183D3F-F2AE-4D84-AF48-CC7A5C5C67FC}" presName="vert1" presStyleCnt="0"/>
      <dgm:spPr/>
    </dgm:pt>
    <dgm:pt modelId="{84B1036C-D163-485B-9E1F-4F99253B45DD}" type="pres">
      <dgm:prSet presAssocID="{2A6B1341-55F9-42C1-A029-F69186F6BBAF}" presName="thickLine" presStyleLbl="alignNode1" presStyleIdx="5" presStyleCnt="6"/>
      <dgm:spPr/>
    </dgm:pt>
    <dgm:pt modelId="{2CFE1009-DE8A-4BDD-B766-FA22DFC6A501}" type="pres">
      <dgm:prSet presAssocID="{2A6B1341-55F9-42C1-A029-F69186F6BBAF}" presName="horz1" presStyleCnt="0"/>
      <dgm:spPr/>
    </dgm:pt>
    <dgm:pt modelId="{CC240101-EBF6-4424-93E4-B3CA9BDBD601}" type="pres">
      <dgm:prSet presAssocID="{2A6B1341-55F9-42C1-A029-F69186F6BBAF}" presName="tx1" presStyleLbl="revTx" presStyleIdx="5" presStyleCnt="6"/>
      <dgm:spPr/>
    </dgm:pt>
    <dgm:pt modelId="{B5C6E665-42C3-41D9-8DB2-B53F90E0256D}" type="pres">
      <dgm:prSet presAssocID="{2A6B1341-55F9-42C1-A029-F69186F6BBAF}" presName="vert1" presStyleCnt="0"/>
      <dgm:spPr/>
    </dgm:pt>
  </dgm:ptLst>
  <dgm:cxnLst>
    <dgm:cxn modelId="{CEC8C103-4085-44A4-9F4E-5E9765D36F80}" type="presOf" srcId="{2A6B1341-55F9-42C1-A029-F69186F6BBAF}" destId="{CC240101-EBF6-4424-93E4-B3CA9BDBD601}" srcOrd="0" destOrd="0" presId="urn:microsoft.com/office/officeart/2008/layout/LinedList"/>
    <dgm:cxn modelId="{091EB810-404A-443B-A3B4-3245CA3090EF}" srcId="{D648D818-0240-4460-9106-9FFBDAB5858C}" destId="{2A6B1341-55F9-42C1-A029-F69186F6BBAF}" srcOrd="5" destOrd="0" parTransId="{446562A4-46FE-46C1-8680-F61E6B745443}" sibTransId="{AECD6E8E-3039-4F0F-B169-F6FBC807CA71}"/>
    <dgm:cxn modelId="{F8189116-8E87-4F28-A8CC-35FDC1860C70}" srcId="{D648D818-0240-4460-9106-9FFBDAB5858C}" destId="{36183D3F-F2AE-4D84-AF48-CC7A5C5C67FC}" srcOrd="4" destOrd="0" parTransId="{5E6AFCE8-9C19-4A9E-9B69-8D907079ABB2}" sibTransId="{6DFBFA37-9BEE-4AF0-ADDF-69ADBAC028E9}"/>
    <dgm:cxn modelId="{FA93FB25-240D-4FF5-B4DF-4F8D856C7887}" type="presOf" srcId="{6EF55785-641F-4F85-BFBC-A87110F8247A}" destId="{D26016E9-53B8-47AF-A5F8-C8A8C0A44C51}" srcOrd="0" destOrd="0" presId="urn:microsoft.com/office/officeart/2008/layout/LinedList"/>
    <dgm:cxn modelId="{0E373C3E-A2AF-4C3C-9EEB-1E14FCE2E09D}" srcId="{D648D818-0240-4460-9106-9FFBDAB5858C}" destId="{11863D79-95ED-40A4-8DFB-D9C03F82E12A}" srcOrd="2" destOrd="0" parTransId="{97BD9B30-853F-4F3E-B5D5-77E3D47CDED9}" sibTransId="{2DC05991-B124-496A-A1C6-CC7BB3B64168}"/>
    <dgm:cxn modelId="{FFF86E41-07EC-4B50-958F-158432B49AA3}" srcId="{D648D818-0240-4460-9106-9FFBDAB5858C}" destId="{6EF55785-641F-4F85-BFBC-A87110F8247A}" srcOrd="1" destOrd="0" parTransId="{A2F8152F-9066-46B2-B7BE-0C15DB124083}" sibTransId="{7A924167-B1E5-4311-96C9-A5BEAFBEEF6F}"/>
    <dgm:cxn modelId="{76219C69-6B7D-4892-8614-DD8384EA5271}" type="presOf" srcId="{EA7A6C3A-9132-48D4-8677-068DD3B32B3D}" destId="{0CA2ED58-F0DA-4E6A-B06F-5B66355FF051}" srcOrd="0" destOrd="0" presId="urn:microsoft.com/office/officeart/2008/layout/LinedList"/>
    <dgm:cxn modelId="{E8168771-CCC8-40AB-A4F4-C631FF110556}" type="presOf" srcId="{CC707584-97BA-4D5F-89FB-4B584FFA5755}" destId="{3A58D165-B4F8-4B11-AD77-B2E3C85340F7}" srcOrd="0" destOrd="0" presId="urn:microsoft.com/office/officeart/2008/layout/LinedList"/>
    <dgm:cxn modelId="{7236CF72-B203-43E3-A3C1-EDF8D2400AFF}" type="presOf" srcId="{36183D3F-F2AE-4D84-AF48-CC7A5C5C67FC}" destId="{D099C79B-A76D-4CF5-9E03-AC812FDFB19E}" srcOrd="0" destOrd="0" presId="urn:microsoft.com/office/officeart/2008/layout/LinedList"/>
    <dgm:cxn modelId="{5A9D4289-6E72-4A6B-AC39-9BDAD1864213}" srcId="{D648D818-0240-4460-9106-9FFBDAB5858C}" destId="{CC707584-97BA-4D5F-89FB-4B584FFA5755}" srcOrd="0" destOrd="0" parTransId="{4E706CDB-3C87-48C7-A41E-30D271A0CD6A}" sibTransId="{AB09203E-71EF-445C-B6EF-38057A9A49BD}"/>
    <dgm:cxn modelId="{4523A38C-F469-4956-BF3A-CB7FE39F1736}" type="presOf" srcId="{D648D818-0240-4460-9106-9FFBDAB5858C}" destId="{2CCFE76B-EC52-4393-B09D-509A4A960955}" srcOrd="0" destOrd="0" presId="urn:microsoft.com/office/officeart/2008/layout/LinedList"/>
    <dgm:cxn modelId="{EF310C97-2643-46D6-BBEB-4321594FC331}" srcId="{D648D818-0240-4460-9106-9FFBDAB5858C}" destId="{EA7A6C3A-9132-48D4-8677-068DD3B32B3D}" srcOrd="3" destOrd="0" parTransId="{732FB672-528B-43F4-B5F3-A9EFC0AE6F3B}" sibTransId="{73BFEFEF-B7D7-4A70-A022-1DC8F8524E9B}"/>
    <dgm:cxn modelId="{356B60DA-401C-4A6B-A70B-8D4C685CCFAA}" type="presOf" srcId="{11863D79-95ED-40A4-8DFB-D9C03F82E12A}" destId="{220BC391-5E99-434C-A413-07B968463A66}" srcOrd="0" destOrd="0" presId="urn:microsoft.com/office/officeart/2008/layout/LinedList"/>
    <dgm:cxn modelId="{ABD85592-F2DC-464D-A344-85C65E1686AC}" type="presParOf" srcId="{2CCFE76B-EC52-4393-B09D-509A4A960955}" destId="{339341CB-7E58-4FA0-BBD3-C758ED922882}" srcOrd="0" destOrd="0" presId="urn:microsoft.com/office/officeart/2008/layout/LinedList"/>
    <dgm:cxn modelId="{0576057A-33D7-4F6D-91FA-39491FE72388}" type="presParOf" srcId="{2CCFE76B-EC52-4393-B09D-509A4A960955}" destId="{AB2F4B7E-9FFC-4331-9423-440934EFD9DF}" srcOrd="1" destOrd="0" presId="urn:microsoft.com/office/officeart/2008/layout/LinedList"/>
    <dgm:cxn modelId="{FA9AB59D-EBC7-45CC-A6D4-0E59D698C6FE}" type="presParOf" srcId="{AB2F4B7E-9FFC-4331-9423-440934EFD9DF}" destId="{3A58D165-B4F8-4B11-AD77-B2E3C85340F7}" srcOrd="0" destOrd="0" presId="urn:microsoft.com/office/officeart/2008/layout/LinedList"/>
    <dgm:cxn modelId="{62DEFFF5-F4B3-4B25-B85E-4B7D81F8A73D}" type="presParOf" srcId="{AB2F4B7E-9FFC-4331-9423-440934EFD9DF}" destId="{EA646CC5-5722-475A-B4DD-D27E2970C253}" srcOrd="1" destOrd="0" presId="urn:microsoft.com/office/officeart/2008/layout/LinedList"/>
    <dgm:cxn modelId="{85BFF7BF-0B35-4D4F-B3DD-24C5A9A5D5C8}" type="presParOf" srcId="{2CCFE76B-EC52-4393-B09D-509A4A960955}" destId="{870A1525-5A91-41BE-A45C-455FDB6E4377}" srcOrd="2" destOrd="0" presId="urn:microsoft.com/office/officeart/2008/layout/LinedList"/>
    <dgm:cxn modelId="{C7CD9599-5415-47C1-91D9-967FA09C2591}" type="presParOf" srcId="{2CCFE76B-EC52-4393-B09D-509A4A960955}" destId="{4B862C26-4F67-484B-BB47-C76AEF5CBAE6}" srcOrd="3" destOrd="0" presId="urn:microsoft.com/office/officeart/2008/layout/LinedList"/>
    <dgm:cxn modelId="{9B668E02-15BD-4FD5-86AC-D15C1513803E}" type="presParOf" srcId="{4B862C26-4F67-484B-BB47-C76AEF5CBAE6}" destId="{D26016E9-53B8-47AF-A5F8-C8A8C0A44C51}" srcOrd="0" destOrd="0" presId="urn:microsoft.com/office/officeart/2008/layout/LinedList"/>
    <dgm:cxn modelId="{70103DDC-516B-4D90-A7DB-3640B243C1EF}" type="presParOf" srcId="{4B862C26-4F67-484B-BB47-C76AEF5CBAE6}" destId="{3958ADB9-3BEE-4791-B0C4-DAC769888EBA}" srcOrd="1" destOrd="0" presId="urn:microsoft.com/office/officeart/2008/layout/LinedList"/>
    <dgm:cxn modelId="{49A1C919-2752-4B58-872C-C0063F3A6836}" type="presParOf" srcId="{2CCFE76B-EC52-4393-B09D-509A4A960955}" destId="{918D0E26-E6C7-440F-B5FE-B15205F89BBB}" srcOrd="4" destOrd="0" presId="urn:microsoft.com/office/officeart/2008/layout/LinedList"/>
    <dgm:cxn modelId="{A3B828AB-07A2-4818-BADB-65B5B1D193C5}" type="presParOf" srcId="{2CCFE76B-EC52-4393-B09D-509A4A960955}" destId="{B132431B-E39C-4A7C-B3F7-3A2163E541E5}" srcOrd="5" destOrd="0" presId="urn:microsoft.com/office/officeart/2008/layout/LinedList"/>
    <dgm:cxn modelId="{C8E03400-8CEA-406F-99C9-BD8581691778}" type="presParOf" srcId="{B132431B-E39C-4A7C-B3F7-3A2163E541E5}" destId="{220BC391-5E99-434C-A413-07B968463A66}" srcOrd="0" destOrd="0" presId="urn:microsoft.com/office/officeart/2008/layout/LinedList"/>
    <dgm:cxn modelId="{837ED3FD-3E95-4513-B1EE-085BD933B908}" type="presParOf" srcId="{B132431B-E39C-4A7C-B3F7-3A2163E541E5}" destId="{BE40FEBA-06A9-467A-A501-26CEEB33989C}" srcOrd="1" destOrd="0" presId="urn:microsoft.com/office/officeart/2008/layout/LinedList"/>
    <dgm:cxn modelId="{14CDFCDA-49F1-4C4B-930E-A1FFE64F6D2C}" type="presParOf" srcId="{2CCFE76B-EC52-4393-B09D-509A4A960955}" destId="{07177EFD-E7EA-4DFE-8F72-AF08DC876AB4}" srcOrd="6" destOrd="0" presId="urn:microsoft.com/office/officeart/2008/layout/LinedList"/>
    <dgm:cxn modelId="{B89E04E3-ACBA-45D4-83A7-CBC75E993188}" type="presParOf" srcId="{2CCFE76B-EC52-4393-B09D-509A4A960955}" destId="{1BF6598E-2B7B-4850-A5FA-88DF9353344E}" srcOrd="7" destOrd="0" presId="urn:microsoft.com/office/officeart/2008/layout/LinedList"/>
    <dgm:cxn modelId="{1CB6F17E-E135-4771-BC01-BAF43D0B66F6}" type="presParOf" srcId="{1BF6598E-2B7B-4850-A5FA-88DF9353344E}" destId="{0CA2ED58-F0DA-4E6A-B06F-5B66355FF051}" srcOrd="0" destOrd="0" presId="urn:microsoft.com/office/officeart/2008/layout/LinedList"/>
    <dgm:cxn modelId="{C1DCE5DC-CC67-4337-8BF2-F24632E03B20}" type="presParOf" srcId="{1BF6598E-2B7B-4850-A5FA-88DF9353344E}" destId="{A4D5E804-4350-46B6-8F82-3B4B5BDCA2DB}" srcOrd="1" destOrd="0" presId="urn:microsoft.com/office/officeart/2008/layout/LinedList"/>
    <dgm:cxn modelId="{5CE0349F-714A-482C-B9FE-6C82521255C2}" type="presParOf" srcId="{2CCFE76B-EC52-4393-B09D-509A4A960955}" destId="{BF5D5037-106A-4BD8-9A01-4E66A2B04224}" srcOrd="8" destOrd="0" presId="urn:microsoft.com/office/officeart/2008/layout/LinedList"/>
    <dgm:cxn modelId="{067D4347-E732-4BBD-A7DD-7E526FF82F7A}" type="presParOf" srcId="{2CCFE76B-EC52-4393-B09D-509A4A960955}" destId="{9B15D20A-7782-431F-9C36-013F8A0FC33C}" srcOrd="9" destOrd="0" presId="urn:microsoft.com/office/officeart/2008/layout/LinedList"/>
    <dgm:cxn modelId="{EE3E6EA5-68EF-4F7A-9E53-E85A5B2C2035}" type="presParOf" srcId="{9B15D20A-7782-431F-9C36-013F8A0FC33C}" destId="{D099C79B-A76D-4CF5-9E03-AC812FDFB19E}" srcOrd="0" destOrd="0" presId="urn:microsoft.com/office/officeart/2008/layout/LinedList"/>
    <dgm:cxn modelId="{605E5905-E95C-48AA-85A3-15D75E251E3C}" type="presParOf" srcId="{9B15D20A-7782-431F-9C36-013F8A0FC33C}" destId="{FCE4E198-7532-4B84-9630-AC118D4891AC}" srcOrd="1" destOrd="0" presId="urn:microsoft.com/office/officeart/2008/layout/LinedList"/>
    <dgm:cxn modelId="{14F9D6EC-0783-4919-98FA-6F46E1AEAA87}" type="presParOf" srcId="{2CCFE76B-EC52-4393-B09D-509A4A960955}" destId="{84B1036C-D163-485B-9E1F-4F99253B45DD}" srcOrd="10" destOrd="0" presId="urn:microsoft.com/office/officeart/2008/layout/LinedList"/>
    <dgm:cxn modelId="{689B7D3E-E136-4BED-B42F-A56C5C52D2BD}" type="presParOf" srcId="{2CCFE76B-EC52-4393-B09D-509A4A960955}" destId="{2CFE1009-DE8A-4BDD-B766-FA22DFC6A501}" srcOrd="11" destOrd="0" presId="urn:microsoft.com/office/officeart/2008/layout/LinedList"/>
    <dgm:cxn modelId="{8F6FE6CD-65DB-4E1A-BAF5-A568388368A4}" type="presParOf" srcId="{2CFE1009-DE8A-4BDD-B766-FA22DFC6A501}" destId="{CC240101-EBF6-4424-93E4-B3CA9BDBD601}" srcOrd="0" destOrd="0" presId="urn:microsoft.com/office/officeart/2008/layout/LinedList"/>
    <dgm:cxn modelId="{283D79F4-594F-494E-A8AE-310FC66AF14A}" type="presParOf" srcId="{2CFE1009-DE8A-4BDD-B766-FA22DFC6A501}" destId="{B5C6E665-42C3-41D9-8DB2-B53F90E0256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7A9400-4AFD-490F-B171-C1F554AE072F}"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8451E9CA-AFF5-4EDE-AAA7-C0B57D6D9A81}">
      <dgm:prSet/>
      <dgm:spPr/>
      <dgm:t>
        <a:bodyPr/>
        <a:lstStyle/>
        <a:p>
          <a:r>
            <a:rPr lang="en-GB"/>
            <a:t>The working of the project can be clearly explained by considering the Street Lights.</a:t>
          </a:r>
          <a:endParaRPr lang="en-US"/>
        </a:p>
      </dgm:t>
    </dgm:pt>
    <dgm:pt modelId="{5DAFC77F-4ADD-425A-A2BB-0AB45198A188}" type="parTrans" cxnId="{80B0F4D4-D8F2-4505-829F-5B55356F0D5D}">
      <dgm:prSet/>
      <dgm:spPr/>
      <dgm:t>
        <a:bodyPr/>
        <a:lstStyle/>
        <a:p>
          <a:endParaRPr lang="en-US"/>
        </a:p>
      </dgm:t>
    </dgm:pt>
    <dgm:pt modelId="{F18E5D54-2889-4654-9CEC-912D1CCDDD69}" type="sibTrans" cxnId="{80B0F4D4-D8F2-4505-829F-5B55356F0D5D}">
      <dgm:prSet/>
      <dgm:spPr/>
      <dgm:t>
        <a:bodyPr/>
        <a:lstStyle/>
        <a:p>
          <a:endParaRPr lang="en-US"/>
        </a:p>
      </dgm:t>
    </dgm:pt>
    <dgm:pt modelId="{61AB198E-6E5B-4191-BA88-2888A566DC44}">
      <dgm:prSet/>
      <dgm:spPr/>
      <dgm:t>
        <a:bodyPr/>
        <a:lstStyle/>
        <a:p>
          <a:r>
            <a:rPr lang="en-GB"/>
            <a:t>The main of the project is to automatic switch </a:t>
          </a:r>
          <a:r>
            <a:rPr lang="en-GB" b="1" u="sng"/>
            <a:t>ON/OFF</a:t>
          </a:r>
          <a:r>
            <a:rPr lang="en-GB"/>
            <a:t> the Street Light by Sensing the Vehicles.</a:t>
          </a:r>
          <a:endParaRPr lang="en-US"/>
        </a:p>
      </dgm:t>
    </dgm:pt>
    <dgm:pt modelId="{8031CE1F-847F-4349-9CA1-F5604E4567D8}" type="parTrans" cxnId="{C095A2F9-462A-4181-8C66-0F6B8FD38F13}">
      <dgm:prSet/>
      <dgm:spPr/>
      <dgm:t>
        <a:bodyPr/>
        <a:lstStyle/>
        <a:p>
          <a:endParaRPr lang="en-US"/>
        </a:p>
      </dgm:t>
    </dgm:pt>
    <dgm:pt modelId="{17052796-D6F0-4DC5-A88E-2748B04300CE}" type="sibTrans" cxnId="{C095A2F9-462A-4181-8C66-0F6B8FD38F13}">
      <dgm:prSet/>
      <dgm:spPr/>
      <dgm:t>
        <a:bodyPr/>
        <a:lstStyle/>
        <a:p>
          <a:endParaRPr lang="en-US"/>
        </a:p>
      </dgm:t>
    </dgm:pt>
    <dgm:pt modelId="{ABC3AB9D-9C4C-409C-9AE5-01A5C9D4E782}">
      <dgm:prSet/>
      <dgm:spPr/>
      <dgm:t>
        <a:bodyPr/>
        <a:lstStyle/>
        <a:p>
          <a:r>
            <a:rPr lang="en-GB"/>
            <a:t>In this project IR's are used for Sensing the Vehicles.</a:t>
          </a:r>
          <a:endParaRPr lang="en-US"/>
        </a:p>
      </dgm:t>
    </dgm:pt>
    <dgm:pt modelId="{F40C6999-7832-4513-8DB7-FF778230FFC7}" type="parTrans" cxnId="{CE34D18B-BDAE-48F9-BE25-71ECA7B90681}">
      <dgm:prSet/>
      <dgm:spPr/>
      <dgm:t>
        <a:bodyPr/>
        <a:lstStyle/>
        <a:p>
          <a:endParaRPr lang="en-US"/>
        </a:p>
      </dgm:t>
    </dgm:pt>
    <dgm:pt modelId="{3C1D3E1B-A75E-45EE-95C6-0AACE7F23285}" type="sibTrans" cxnId="{CE34D18B-BDAE-48F9-BE25-71ECA7B90681}">
      <dgm:prSet/>
      <dgm:spPr/>
      <dgm:t>
        <a:bodyPr/>
        <a:lstStyle/>
        <a:p>
          <a:endParaRPr lang="en-US"/>
        </a:p>
      </dgm:t>
    </dgm:pt>
    <dgm:pt modelId="{A04B2417-62AC-4879-9357-F96D821E98FE}">
      <dgm:prSet/>
      <dgm:spPr/>
      <dgm:t>
        <a:bodyPr/>
        <a:lstStyle/>
        <a:p>
          <a:r>
            <a:rPr lang="en-GB"/>
            <a:t>Initially the street lights are in </a:t>
          </a:r>
          <a:r>
            <a:rPr lang="en-GB" b="1" u="sng"/>
            <a:t>OFF</a:t>
          </a:r>
          <a:r>
            <a:rPr lang="en-GB"/>
            <a:t> state by using the LDR's.</a:t>
          </a:r>
          <a:endParaRPr lang="en-US"/>
        </a:p>
      </dgm:t>
    </dgm:pt>
    <dgm:pt modelId="{9598E991-31ED-4DA4-A5E8-E6E0240B7A47}" type="parTrans" cxnId="{38BFDC8F-745F-423A-9305-CFF9BCFA23E7}">
      <dgm:prSet/>
      <dgm:spPr/>
      <dgm:t>
        <a:bodyPr/>
        <a:lstStyle/>
        <a:p>
          <a:endParaRPr lang="en-US"/>
        </a:p>
      </dgm:t>
    </dgm:pt>
    <dgm:pt modelId="{B6011864-C4DB-4E44-A3B1-F50DB17467AF}" type="sibTrans" cxnId="{38BFDC8F-745F-423A-9305-CFF9BCFA23E7}">
      <dgm:prSet/>
      <dgm:spPr/>
      <dgm:t>
        <a:bodyPr/>
        <a:lstStyle/>
        <a:p>
          <a:endParaRPr lang="en-US"/>
        </a:p>
      </dgm:t>
    </dgm:pt>
    <dgm:pt modelId="{39835ADC-6444-40D9-8486-4548559B77AD}">
      <dgm:prSet/>
      <dgm:spPr/>
      <dgm:t>
        <a:bodyPr/>
        <a:lstStyle/>
        <a:p>
          <a:r>
            <a:rPr lang="en-GB"/>
            <a:t>As the IR senses the Vehicles the Street Lights associated with that sensor will switch </a:t>
          </a:r>
          <a:r>
            <a:rPr lang="en-GB" b="1" u="sng"/>
            <a:t>ON and OFF</a:t>
          </a:r>
          <a:r>
            <a:rPr lang="en-GB"/>
            <a:t> after certain time.</a:t>
          </a:r>
          <a:endParaRPr lang="en-US"/>
        </a:p>
      </dgm:t>
    </dgm:pt>
    <dgm:pt modelId="{1ECCC048-B01F-47BE-B830-1A2C0C560128}" type="parTrans" cxnId="{BE8833BD-1A83-4D88-9018-6CF3B0B8C4C5}">
      <dgm:prSet/>
      <dgm:spPr/>
      <dgm:t>
        <a:bodyPr/>
        <a:lstStyle/>
        <a:p>
          <a:endParaRPr lang="en-US"/>
        </a:p>
      </dgm:t>
    </dgm:pt>
    <dgm:pt modelId="{3C817C0E-E70F-488F-B346-95E0C712CD38}" type="sibTrans" cxnId="{BE8833BD-1A83-4D88-9018-6CF3B0B8C4C5}">
      <dgm:prSet/>
      <dgm:spPr/>
      <dgm:t>
        <a:bodyPr/>
        <a:lstStyle/>
        <a:p>
          <a:endParaRPr lang="en-US"/>
        </a:p>
      </dgm:t>
    </dgm:pt>
    <dgm:pt modelId="{5B3F796D-7E52-435F-8345-48F81B22930C}" type="pres">
      <dgm:prSet presAssocID="{5D7A9400-4AFD-490F-B171-C1F554AE072F}" presName="linear" presStyleCnt="0">
        <dgm:presLayoutVars>
          <dgm:animLvl val="lvl"/>
          <dgm:resizeHandles val="exact"/>
        </dgm:presLayoutVars>
      </dgm:prSet>
      <dgm:spPr/>
    </dgm:pt>
    <dgm:pt modelId="{75D98959-B4A1-45C9-AA92-CC2D059F57D7}" type="pres">
      <dgm:prSet presAssocID="{8451E9CA-AFF5-4EDE-AAA7-C0B57D6D9A81}" presName="parentText" presStyleLbl="node1" presStyleIdx="0" presStyleCnt="5">
        <dgm:presLayoutVars>
          <dgm:chMax val="0"/>
          <dgm:bulletEnabled val="1"/>
        </dgm:presLayoutVars>
      </dgm:prSet>
      <dgm:spPr/>
    </dgm:pt>
    <dgm:pt modelId="{D2846D6C-03C3-4AC7-823C-17B21848A92C}" type="pres">
      <dgm:prSet presAssocID="{F18E5D54-2889-4654-9CEC-912D1CCDDD69}" presName="spacer" presStyleCnt="0"/>
      <dgm:spPr/>
    </dgm:pt>
    <dgm:pt modelId="{DAB2994B-689D-403C-89DC-D4AF735E5E16}" type="pres">
      <dgm:prSet presAssocID="{61AB198E-6E5B-4191-BA88-2888A566DC44}" presName="parentText" presStyleLbl="node1" presStyleIdx="1" presStyleCnt="5">
        <dgm:presLayoutVars>
          <dgm:chMax val="0"/>
          <dgm:bulletEnabled val="1"/>
        </dgm:presLayoutVars>
      </dgm:prSet>
      <dgm:spPr/>
    </dgm:pt>
    <dgm:pt modelId="{4831DEFB-8B6F-4F06-B6EE-380634683CF5}" type="pres">
      <dgm:prSet presAssocID="{17052796-D6F0-4DC5-A88E-2748B04300CE}" presName="spacer" presStyleCnt="0"/>
      <dgm:spPr/>
    </dgm:pt>
    <dgm:pt modelId="{E9337C12-C39C-4CDC-928B-3FEB5E914D1C}" type="pres">
      <dgm:prSet presAssocID="{ABC3AB9D-9C4C-409C-9AE5-01A5C9D4E782}" presName="parentText" presStyleLbl="node1" presStyleIdx="2" presStyleCnt="5">
        <dgm:presLayoutVars>
          <dgm:chMax val="0"/>
          <dgm:bulletEnabled val="1"/>
        </dgm:presLayoutVars>
      </dgm:prSet>
      <dgm:spPr/>
    </dgm:pt>
    <dgm:pt modelId="{066E44D3-9766-4C19-8530-D1330252D621}" type="pres">
      <dgm:prSet presAssocID="{3C1D3E1B-A75E-45EE-95C6-0AACE7F23285}" presName="spacer" presStyleCnt="0"/>
      <dgm:spPr/>
    </dgm:pt>
    <dgm:pt modelId="{B491AA1D-AC18-4066-91CF-6AA239D8A6F3}" type="pres">
      <dgm:prSet presAssocID="{A04B2417-62AC-4879-9357-F96D821E98FE}" presName="parentText" presStyleLbl="node1" presStyleIdx="3" presStyleCnt="5">
        <dgm:presLayoutVars>
          <dgm:chMax val="0"/>
          <dgm:bulletEnabled val="1"/>
        </dgm:presLayoutVars>
      </dgm:prSet>
      <dgm:spPr/>
    </dgm:pt>
    <dgm:pt modelId="{E52DB1CF-1D17-4E47-B127-BF30466A008A}" type="pres">
      <dgm:prSet presAssocID="{B6011864-C4DB-4E44-A3B1-F50DB17467AF}" presName="spacer" presStyleCnt="0"/>
      <dgm:spPr/>
    </dgm:pt>
    <dgm:pt modelId="{5F1DA209-E13F-4BC8-AC60-95184EF58329}" type="pres">
      <dgm:prSet presAssocID="{39835ADC-6444-40D9-8486-4548559B77AD}" presName="parentText" presStyleLbl="node1" presStyleIdx="4" presStyleCnt="5">
        <dgm:presLayoutVars>
          <dgm:chMax val="0"/>
          <dgm:bulletEnabled val="1"/>
        </dgm:presLayoutVars>
      </dgm:prSet>
      <dgm:spPr/>
    </dgm:pt>
  </dgm:ptLst>
  <dgm:cxnLst>
    <dgm:cxn modelId="{88D61C0B-DC5E-4854-96D7-5CCF6BFF2660}" type="presOf" srcId="{ABC3AB9D-9C4C-409C-9AE5-01A5C9D4E782}" destId="{E9337C12-C39C-4CDC-928B-3FEB5E914D1C}" srcOrd="0" destOrd="0" presId="urn:microsoft.com/office/officeart/2005/8/layout/vList2"/>
    <dgm:cxn modelId="{0E36D80D-FA82-4E12-8E64-D2E195838C66}" type="presOf" srcId="{8451E9CA-AFF5-4EDE-AAA7-C0B57D6D9A81}" destId="{75D98959-B4A1-45C9-AA92-CC2D059F57D7}" srcOrd="0" destOrd="0" presId="urn:microsoft.com/office/officeart/2005/8/layout/vList2"/>
    <dgm:cxn modelId="{4498D340-7B32-4ED1-90DD-19ACF4284AD6}" type="presOf" srcId="{5D7A9400-4AFD-490F-B171-C1F554AE072F}" destId="{5B3F796D-7E52-435F-8345-48F81B22930C}" srcOrd="0" destOrd="0" presId="urn:microsoft.com/office/officeart/2005/8/layout/vList2"/>
    <dgm:cxn modelId="{8CC65872-29A0-4B02-8703-0515DE30794B}" type="presOf" srcId="{61AB198E-6E5B-4191-BA88-2888A566DC44}" destId="{DAB2994B-689D-403C-89DC-D4AF735E5E16}" srcOrd="0" destOrd="0" presId="urn:microsoft.com/office/officeart/2005/8/layout/vList2"/>
    <dgm:cxn modelId="{CE34D18B-BDAE-48F9-BE25-71ECA7B90681}" srcId="{5D7A9400-4AFD-490F-B171-C1F554AE072F}" destId="{ABC3AB9D-9C4C-409C-9AE5-01A5C9D4E782}" srcOrd="2" destOrd="0" parTransId="{F40C6999-7832-4513-8DB7-FF778230FFC7}" sibTransId="{3C1D3E1B-A75E-45EE-95C6-0AACE7F23285}"/>
    <dgm:cxn modelId="{38BFDC8F-745F-423A-9305-CFF9BCFA23E7}" srcId="{5D7A9400-4AFD-490F-B171-C1F554AE072F}" destId="{A04B2417-62AC-4879-9357-F96D821E98FE}" srcOrd="3" destOrd="0" parTransId="{9598E991-31ED-4DA4-A5E8-E6E0240B7A47}" sibTransId="{B6011864-C4DB-4E44-A3B1-F50DB17467AF}"/>
    <dgm:cxn modelId="{CDCAF2AF-40F5-42CF-B274-1C375FB768EA}" type="presOf" srcId="{A04B2417-62AC-4879-9357-F96D821E98FE}" destId="{B491AA1D-AC18-4066-91CF-6AA239D8A6F3}" srcOrd="0" destOrd="0" presId="urn:microsoft.com/office/officeart/2005/8/layout/vList2"/>
    <dgm:cxn modelId="{BE8833BD-1A83-4D88-9018-6CF3B0B8C4C5}" srcId="{5D7A9400-4AFD-490F-B171-C1F554AE072F}" destId="{39835ADC-6444-40D9-8486-4548559B77AD}" srcOrd="4" destOrd="0" parTransId="{1ECCC048-B01F-47BE-B830-1A2C0C560128}" sibTransId="{3C817C0E-E70F-488F-B346-95E0C712CD38}"/>
    <dgm:cxn modelId="{80B0F4D4-D8F2-4505-829F-5B55356F0D5D}" srcId="{5D7A9400-4AFD-490F-B171-C1F554AE072F}" destId="{8451E9CA-AFF5-4EDE-AAA7-C0B57D6D9A81}" srcOrd="0" destOrd="0" parTransId="{5DAFC77F-4ADD-425A-A2BB-0AB45198A188}" sibTransId="{F18E5D54-2889-4654-9CEC-912D1CCDDD69}"/>
    <dgm:cxn modelId="{94879BF5-18C2-410A-BF7B-7956480E2D8A}" type="presOf" srcId="{39835ADC-6444-40D9-8486-4548559B77AD}" destId="{5F1DA209-E13F-4BC8-AC60-95184EF58329}" srcOrd="0" destOrd="0" presId="urn:microsoft.com/office/officeart/2005/8/layout/vList2"/>
    <dgm:cxn modelId="{C095A2F9-462A-4181-8C66-0F6B8FD38F13}" srcId="{5D7A9400-4AFD-490F-B171-C1F554AE072F}" destId="{61AB198E-6E5B-4191-BA88-2888A566DC44}" srcOrd="1" destOrd="0" parTransId="{8031CE1F-847F-4349-9CA1-F5604E4567D8}" sibTransId="{17052796-D6F0-4DC5-A88E-2748B04300CE}"/>
    <dgm:cxn modelId="{998098B9-0FD7-4C46-9E2F-4D5AF54965FC}" type="presParOf" srcId="{5B3F796D-7E52-435F-8345-48F81B22930C}" destId="{75D98959-B4A1-45C9-AA92-CC2D059F57D7}" srcOrd="0" destOrd="0" presId="urn:microsoft.com/office/officeart/2005/8/layout/vList2"/>
    <dgm:cxn modelId="{169DA99D-6152-4541-8B98-864E5F475362}" type="presParOf" srcId="{5B3F796D-7E52-435F-8345-48F81B22930C}" destId="{D2846D6C-03C3-4AC7-823C-17B21848A92C}" srcOrd="1" destOrd="0" presId="urn:microsoft.com/office/officeart/2005/8/layout/vList2"/>
    <dgm:cxn modelId="{D8F53BD9-4E2A-497E-A639-09B3C5663A29}" type="presParOf" srcId="{5B3F796D-7E52-435F-8345-48F81B22930C}" destId="{DAB2994B-689D-403C-89DC-D4AF735E5E16}" srcOrd="2" destOrd="0" presId="urn:microsoft.com/office/officeart/2005/8/layout/vList2"/>
    <dgm:cxn modelId="{9462E24A-7C8E-49BE-83A8-0CFF4570B0FB}" type="presParOf" srcId="{5B3F796D-7E52-435F-8345-48F81B22930C}" destId="{4831DEFB-8B6F-4F06-B6EE-380634683CF5}" srcOrd="3" destOrd="0" presId="urn:microsoft.com/office/officeart/2005/8/layout/vList2"/>
    <dgm:cxn modelId="{DF7E2142-85E6-459D-96E5-415EFDBC667D}" type="presParOf" srcId="{5B3F796D-7E52-435F-8345-48F81B22930C}" destId="{E9337C12-C39C-4CDC-928B-3FEB5E914D1C}" srcOrd="4" destOrd="0" presId="urn:microsoft.com/office/officeart/2005/8/layout/vList2"/>
    <dgm:cxn modelId="{C21528CE-6346-4A89-AD5A-CCF2B063F930}" type="presParOf" srcId="{5B3F796D-7E52-435F-8345-48F81B22930C}" destId="{066E44D3-9766-4C19-8530-D1330252D621}" srcOrd="5" destOrd="0" presId="urn:microsoft.com/office/officeart/2005/8/layout/vList2"/>
    <dgm:cxn modelId="{B8B3F1BC-5B58-4C07-A6D0-16EFC88BAB6B}" type="presParOf" srcId="{5B3F796D-7E52-435F-8345-48F81B22930C}" destId="{B491AA1D-AC18-4066-91CF-6AA239D8A6F3}" srcOrd="6" destOrd="0" presId="urn:microsoft.com/office/officeart/2005/8/layout/vList2"/>
    <dgm:cxn modelId="{972906D5-7622-47C1-ACEE-5AFF349C8C09}" type="presParOf" srcId="{5B3F796D-7E52-435F-8345-48F81B22930C}" destId="{E52DB1CF-1D17-4E47-B127-BF30466A008A}" srcOrd="7" destOrd="0" presId="urn:microsoft.com/office/officeart/2005/8/layout/vList2"/>
    <dgm:cxn modelId="{83320D27-82A6-4590-8C51-CB75CCA6C889}" type="presParOf" srcId="{5B3F796D-7E52-435F-8345-48F81B22930C}" destId="{5F1DA209-E13F-4BC8-AC60-95184EF58329}"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9341CB-7E58-4FA0-BBD3-C758ED922882}">
      <dsp:nvSpPr>
        <dsp:cNvPr id="0" name=""/>
        <dsp:cNvSpPr/>
      </dsp:nvSpPr>
      <dsp:spPr>
        <a:xfrm>
          <a:off x="0" y="1966"/>
          <a:ext cx="9346531"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58D165-B4F8-4B11-AD77-B2E3C85340F7}">
      <dsp:nvSpPr>
        <dsp:cNvPr id="0" name=""/>
        <dsp:cNvSpPr/>
      </dsp:nvSpPr>
      <dsp:spPr>
        <a:xfrm>
          <a:off x="0" y="1966"/>
          <a:ext cx="9346531" cy="670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b="0" kern="1200"/>
            <a:t>Bhushan Mahajan</a:t>
          </a:r>
          <a:r>
            <a:rPr lang="en-US" sz="3100" kern="1200"/>
            <a:t> – 19MIM10074</a:t>
          </a:r>
        </a:p>
      </dsp:txBody>
      <dsp:txXfrm>
        <a:off x="0" y="1966"/>
        <a:ext cx="9346531" cy="670724"/>
      </dsp:txXfrm>
    </dsp:sp>
    <dsp:sp modelId="{870A1525-5A91-41BE-A45C-455FDB6E4377}">
      <dsp:nvSpPr>
        <dsp:cNvPr id="0" name=""/>
        <dsp:cNvSpPr/>
      </dsp:nvSpPr>
      <dsp:spPr>
        <a:xfrm>
          <a:off x="0" y="672691"/>
          <a:ext cx="9346531"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6016E9-53B8-47AF-A5F8-C8A8C0A44C51}">
      <dsp:nvSpPr>
        <dsp:cNvPr id="0" name=""/>
        <dsp:cNvSpPr/>
      </dsp:nvSpPr>
      <dsp:spPr>
        <a:xfrm>
          <a:off x="0" y="672691"/>
          <a:ext cx="9346531" cy="670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rtl="0">
            <a:lnSpc>
              <a:spcPct val="90000"/>
            </a:lnSpc>
            <a:spcBef>
              <a:spcPct val="0"/>
            </a:spcBef>
            <a:spcAft>
              <a:spcPct val="35000"/>
            </a:spcAft>
            <a:buNone/>
          </a:pPr>
          <a:r>
            <a:rPr lang="en-US" sz="3100" kern="1200"/>
            <a:t>Shashwat </a:t>
          </a:r>
          <a:r>
            <a:rPr lang="en-US" sz="3100" kern="1200">
              <a:latin typeface="Century Gothic" panose="020B0502020202020204"/>
            </a:rPr>
            <a:t>Jha </a:t>
          </a:r>
          <a:r>
            <a:rPr lang="en-US" sz="3100" kern="1200"/>
            <a:t>– 19MIM10111</a:t>
          </a:r>
        </a:p>
      </dsp:txBody>
      <dsp:txXfrm>
        <a:off x="0" y="672691"/>
        <a:ext cx="9346531" cy="670724"/>
      </dsp:txXfrm>
    </dsp:sp>
    <dsp:sp modelId="{918D0E26-E6C7-440F-B5FE-B15205F89BBB}">
      <dsp:nvSpPr>
        <dsp:cNvPr id="0" name=""/>
        <dsp:cNvSpPr/>
      </dsp:nvSpPr>
      <dsp:spPr>
        <a:xfrm>
          <a:off x="0" y="1343415"/>
          <a:ext cx="9346531"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0BC391-5E99-434C-A413-07B968463A66}">
      <dsp:nvSpPr>
        <dsp:cNvPr id="0" name=""/>
        <dsp:cNvSpPr/>
      </dsp:nvSpPr>
      <dsp:spPr>
        <a:xfrm>
          <a:off x="0" y="1343415"/>
          <a:ext cx="9346531" cy="670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rtl="0">
            <a:lnSpc>
              <a:spcPct val="90000"/>
            </a:lnSpc>
            <a:spcBef>
              <a:spcPct val="0"/>
            </a:spcBef>
            <a:spcAft>
              <a:spcPct val="35000"/>
            </a:spcAft>
            <a:buNone/>
          </a:pPr>
          <a:r>
            <a:rPr lang="en-US" sz="3100" kern="1200"/>
            <a:t>Himanshu </a:t>
          </a:r>
          <a:r>
            <a:rPr lang="en-US" sz="3100" kern="1200">
              <a:latin typeface="Century Gothic" panose="020B0502020202020204"/>
            </a:rPr>
            <a:t>Farkya </a:t>
          </a:r>
          <a:r>
            <a:rPr lang="en-US" sz="3100" kern="1200"/>
            <a:t>– 19MIM10085</a:t>
          </a:r>
        </a:p>
      </dsp:txBody>
      <dsp:txXfrm>
        <a:off x="0" y="1343415"/>
        <a:ext cx="9346531" cy="670724"/>
      </dsp:txXfrm>
    </dsp:sp>
    <dsp:sp modelId="{07177EFD-E7EA-4DFE-8F72-AF08DC876AB4}">
      <dsp:nvSpPr>
        <dsp:cNvPr id="0" name=""/>
        <dsp:cNvSpPr/>
      </dsp:nvSpPr>
      <dsp:spPr>
        <a:xfrm>
          <a:off x="0" y="2014139"/>
          <a:ext cx="9346531"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A2ED58-F0DA-4E6A-B06F-5B66355FF051}">
      <dsp:nvSpPr>
        <dsp:cNvPr id="0" name=""/>
        <dsp:cNvSpPr/>
      </dsp:nvSpPr>
      <dsp:spPr>
        <a:xfrm>
          <a:off x="0" y="2014139"/>
          <a:ext cx="9346531" cy="670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Mayank </a:t>
          </a:r>
          <a:r>
            <a:rPr lang="en-US" sz="3100" kern="1200">
              <a:latin typeface="Century Gothic" panose="020B0502020202020204"/>
            </a:rPr>
            <a:t>Samadhiya</a:t>
          </a:r>
          <a:r>
            <a:rPr lang="en-US" sz="3100" kern="1200"/>
            <a:t> – 19MIM10077</a:t>
          </a:r>
        </a:p>
      </dsp:txBody>
      <dsp:txXfrm>
        <a:off x="0" y="2014139"/>
        <a:ext cx="9346531" cy="670724"/>
      </dsp:txXfrm>
    </dsp:sp>
    <dsp:sp modelId="{BF5D5037-106A-4BD8-9A01-4E66A2B04224}">
      <dsp:nvSpPr>
        <dsp:cNvPr id="0" name=""/>
        <dsp:cNvSpPr/>
      </dsp:nvSpPr>
      <dsp:spPr>
        <a:xfrm>
          <a:off x="0" y="2684863"/>
          <a:ext cx="9346531"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99C79B-A76D-4CF5-9E03-AC812FDFB19E}">
      <dsp:nvSpPr>
        <dsp:cNvPr id="0" name=""/>
        <dsp:cNvSpPr/>
      </dsp:nvSpPr>
      <dsp:spPr>
        <a:xfrm>
          <a:off x="0" y="2684863"/>
          <a:ext cx="9346531" cy="670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Project </a:t>
          </a:r>
          <a:r>
            <a:rPr lang="en-US" sz="3100" kern="1200">
              <a:latin typeface="Century Gothic" panose="020B0502020202020204"/>
            </a:rPr>
            <a:t>Director</a:t>
          </a:r>
          <a:r>
            <a:rPr lang="en-US" sz="3100" kern="1200"/>
            <a:t> :</a:t>
          </a:r>
        </a:p>
      </dsp:txBody>
      <dsp:txXfrm>
        <a:off x="0" y="2684863"/>
        <a:ext cx="9346531" cy="670724"/>
      </dsp:txXfrm>
    </dsp:sp>
    <dsp:sp modelId="{84B1036C-D163-485B-9E1F-4F99253B45DD}">
      <dsp:nvSpPr>
        <dsp:cNvPr id="0" name=""/>
        <dsp:cNvSpPr/>
      </dsp:nvSpPr>
      <dsp:spPr>
        <a:xfrm>
          <a:off x="0" y="3355587"/>
          <a:ext cx="9346531"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240101-EBF6-4424-93E4-B3CA9BDBD601}">
      <dsp:nvSpPr>
        <dsp:cNvPr id="0" name=""/>
        <dsp:cNvSpPr/>
      </dsp:nvSpPr>
      <dsp:spPr>
        <a:xfrm>
          <a:off x="0" y="3355587"/>
          <a:ext cx="9346531" cy="670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rtl="0">
            <a:lnSpc>
              <a:spcPct val="90000"/>
            </a:lnSpc>
            <a:spcBef>
              <a:spcPct val="0"/>
            </a:spcBef>
            <a:spcAft>
              <a:spcPct val="35000"/>
            </a:spcAft>
            <a:buNone/>
          </a:pPr>
          <a:r>
            <a:rPr lang="en-US" sz="3100" kern="1200"/>
            <a:t>Dr.</a:t>
          </a:r>
          <a:r>
            <a:rPr lang="en-US" sz="3100" kern="1200">
              <a:latin typeface="Century Gothic" panose="020B0502020202020204"/>
            </a:rPr>
            <a:t> </a:t>
          </a:r>
          <a:r>
            <a:rPr lang="en-US" sz="3100" kern="1200"/>
            <a:t>Sampath Kumar</a:t>
          </a:r>
        </a:p>
      </dsp:txBody>
      <dsp:txXfrm>
        <a:off x="0" y="3355587"/>
        <a:ext cx="9346531" cy="6707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D98959-B4A1-45C9-AA92-CC2D059F57D7}">
      <dsp:nvSpPr>
        <dsp:cNvPr id="0" name=""/>
        <dsp:cNvSpPr/>
      </dsp:nvSpPr>
      <dsp:spPr>
        <a:xfrm>
          <a:off x="0" y="11381"/>
          <a:ext cx="6832212" cy="1006931"/>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a:t>The working of the project can be clearly explained by considering the Street Lights.</a:t>
          </a:r>
          <a:endParaRPr lang="en-US" sz="1800" kern="1200"/>
        </a:p>
      </dsp:txBody>
      <dsp:txXfrm>
        <a:off x="49154" y="60535"/>
        <a:ext cx="6733904" cy="908623"/>
      </dsp:txXfrm>
    </dsp:sp>
    <dsp:sp modelId="{DAB2994B-689D-403C-89DC-D4AF735E5E16}">
      <dsp:nvSpPr>
        <dsp:cNvPr id="0" name=""/>
        <dsp:cNvSpPr/>
      </dsp:nvSpPr>
      <dsp:spPr>
        <a:xfrm>
          <a:off x="0" y="1070152"/>
          <a:ext cx="6832212" cy="1006931"/>
        </a:xfrm>
        <a:prstGeom prst="roundRect">
          <a:avLst/>
        </a:prstGeom>
        <a:gradFill rotWithShape="0">
          <a:gsLst>
            <a:gs pos="0">
              <a:schemeClr val="accent2">
                <a:hueOff val="113291"/>
                <a:satOff val="-11998"/>
                <a:lumOff val="-294"/>
                <a:alphaOff val="0"/>
                <a:tint val="96000"/>
                <a:lumMod val="104000"/>
              </a:schemeClr>
            </a:gs>
            <a:gs pos="100000">
              <a:schemeClr val="accent2">
                <a:hueOff val="113291"/>
                <a:satOff val="-11998"/>
                <a:lumOff val="-294"/>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a:t>The main of the project is to automatic switch </a:t>
          </a:r>
          <a:r>
            <a:rPr lang="en-GB" sz="1800" b="1" u="sng" kern="1200"/>
            <a:t>ON/OFF</a:t>
          </a:r>
          <a:r>
            <a:rPr lang="en-GB" sz="1800" kern="1200"/>
            <a:t> the Street Light by Sensing the Vehicles.</a:t>
          </a:r>
          <a:endParaRPr lang="en-US" sz="1800" kern="1200"/>
        </a:p>
      </dsp:txBody>
      <dsp:txXfrm>
        <a:off x="49154" y="1119306"/>
        <a:ext cx="6733904" cy="908623"/>
      </dsp:txXfrm>
    </dsp:sp>
    <dsp:sp modelId="{E9337C12-C39C-4CDC-928B-3FEB5E914D1C}">
      <dsp:nvSpPr>
        <dsp:cNvPr id="0" name=""/>
        <dsp:cNvSpPr/>
      </dsp:nvSpPr>
      <dsp:spPr>
        <a:xfrm>
          <a:off x="0" y="2128923"/>
          <a:ext cx="6832212" cy="1006931"/>
        </a:xfrm>
        <a:prstGeom prst="roundRect">
          <a:avLst/>
        </a:prstGeom>
        <a:gradFill rotWithShape="0">
          <a:gsLst>
            <a:gs pos="0">
              <a:schemeClr val="accent2">
                <a:hueOff val="226582"/>
                <a:satOff val="-23996"/>
                <a:lumOff val="-588"/>
                <a:alphaOff val="0"/>
                <a:tint val="96000"/>
                <a:lumMod val="104000"/>
              </a:schemeClr>
            </a:gs>
            <a:gs pos="100000">
              <a:schemeClr val="accent2">
                <a:hueOff val="226582"/>
                <a:satOff val="-23996"/>
                <a:lumOff val="-588"/>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a:t>In this project IR's are used for Sensing the Vehicles.</a:t>
          </a:r>
          <a:endParaRPr lang="en-US" sz="1800" kern="1200"/>
        </a:p>
      </dsp:txBody>
      <dsp:txXfrm>
        <a:off x="49154" y="2178077"/>
        <a:ext cx="6733904" cy="908623"/>
      </dsp:txXfrm>
    </dsp:sp>
    <dsp:sp modelId="{B491AA1D-AC18-4066-91CF-6AA239D8A6F3}">
      <dsp:nvSpPr>
        <dsp:cNvPr id="0" name=""/>
        <dsp:cNvSpPr/>
      </dsp:nvSpPr>
      <dsp:spPr>
        <a:xfrm>
          <a:off x="0" y="3187695"/>
          <a:ext cx="6832212" cy="1006931"/>
        </a:xfrm>
        <a:prstGeom prst="roundRect">
          <a:avLst/>
        </a:prstGeom>
        <a:gradFill rotWithShape="0">
          <a:gsLst>
            <a:gs pos="0">
              <a:schemeClr val="accent2">
                <a:hueOff val="339874"/>
                <a:satOff val="-35995"/>
                <a:lumOff val="-882"/>
                <a:alphaOff val="0"/>
                <a:tint val="96000"/>
                <a:lumMod val="104000"/>
              </a:schemeClr>
            </a:gs>
            <a:gs pos="100000">
              <a:schemeClr val="accent2">
                <a:hueOff val="339874"/>
                <a:satOff val="-35995"/>
                <a:lumOff val="-882"/>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a:t>Initially the street lights are in </a:t>
          </a:r>
          <a:r>
            <a:rPr lang="en-GB" sz="1800" b="1" u="sng" kern="1200"/>
            <a:t>OFF</a:t>
          </a:r>
          <a:r>
            <a:rPr lang="en-GB" sz="1800" kern="1200"/>
            <a:t> state by using the LDR's.</a:t>
          </a:r>
          <a:endParaRPr lang="en-US" sz="1800" kern="1200"/>
        </a:p>
      </dsp:txBody>
      <dsp:txXfrm>
        <a:off x="49154" y="3236849"/>
        <a:ext cx="6733904" cy="908623"/>
      </dsp:txXfrm>
    </dsp:sp>
    <dsp:sp modelId="{5F1DA209-E13F-4BC8-AC60-95184EF58329}">
      <dsp:nvSpPr>
        <dsp:cNvPr id="0" name=""/>
        <dsp:cNvSpPr/>
      </dsp:nvSpPr>
      <dsp:spPr>
        <a:xfrm>
          <a:off x="0" y="4246466"/>
          <a:ext cx="6832212" cy="1006931"/>
        </a:xfrm>
        <a:prstGeom prst="roundRect">
          <a:avLst/>
        </a:prstGeom>
        <a:gradFill rotWithShape="0">
          <a:gsLst>
            <a:gs pos="0">
              <a:schemeClr val="accent2">
                <a:hueOff val="453165"/>
                <a:satOff val="-47993"/>
                <a:lumOff val="-1176"/>
                <a:alphaOff val="0"/>
                <a:tint val="96000"/>
                <a:lumMod val="104000"/>
              </a:schemeClr>
            </a:gs>
            <a:gs pos="100000">
              <a:schemeClr val="accent2">
                <a:hueOff val="453165"/>
                <a:satOff val="-47993"/>
                <a:lumOff val="-1176"/>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a:t>As the IR senses the Vehicles the Street Lights associated with that sensor will switch </a:t>
          </a:r>
          <a:r>
            <a:rPr lang="en-GB" sz="1800" b="1" u="sng" kern="1200"/>
            <a:t>ON and OFF</a:t>
          </a:r>
          <a:r>
            <a:rPr lang="en-GB" sz="1800" kern="1200"/>
            <a:t> after certain time.</a:t>
          </a:r>
          <a:endParaRPr lang="en-US" sz="1800" kern="1200"/>
        </a:p>
      </dsp:txBody>
      <dsp:txXfrm>
        <a:off x="49154" y="4295620"/>
        <a:ext cx="6733904" cy="90862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10/29/2020</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10/29/2020</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10/29/2020</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10/29/2020</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10/29/2020</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10/29/2020</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10/29/2020</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10/29/2020</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10/29/2020</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10/29/2020</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10/29/2020</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10/29/2020</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10/29/2020</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10/29/2020</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10/29/2020</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10/29/2020</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10/29/2020</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hyperlink" Target="http://arduino.cc/en/Main/Software" TargetMode="Externa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213" name="Rectangle 215">
            <a:extLst>
              <a:ext uri="{FF2B5EF4-FFF2-40B4-BE49-F238E27FC236}">
                <a16:creationId xmlns:a16="http://schemas.microsoft.com/office/drawing/2014/main" id="{D8DF37AF-D97C-4877-B8EA-2A8E357F9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14" name="Group 217">
            <a:extLst>
              <a:ext uri="{FF2B5EF4-FFF2-40B4-BE49-F238E27FC236}">
                <a16:creationId xmlns:a16="http://schemas.microsoft.com/office/drawing/2014/main" id="{5BB79FB5-9F64-4C8E-BFF2-AFFE23622A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57608" y="228600"/>
            <a:ext cx="2851523" cy="6638625"/>
            <a:chOff x="2487613" y="285750"/>
            <a:chExt cx="2428875" cy="5654676"/>
          </a:xfrm>
        </p:grpSpPr>
        <p:sp>
          <p:nvSpPr>
            <p:cNvPr id="219" name="Freeform 11">
              <a:extLst>
                <a:ext uri="{FF2B5EF4-FFF2-40B4-BE49-F238E27FC236}">
                  <a16:creationId xmlns:a16="http://schemas.microsoft.com/office/drawing/2014/main" id="{6F53D094-ECB1-4230-B917-78BDBCE81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15" name="Freeform 12">
              <a:extLst>
                <a:ext uri="{FF2B5EF4-FFF2-40B4-BE49-F238E27FC236}">
                  <a16:creationId xmlns:a16="http://schemas.microsoft.com/office/drawing/2014/main" id="{02F869AA-2D17-4C28-B3EC-AEC98232DA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21" name="Freeform 13">
              <a:extLst>
                <a:ext uri="{FF2B5EF4-FFF2-40B4-BE49-F238E27FC236}">
                  <a16:creationId xmlns:a16="http://schemas.microsoft.com/office/drawing/2014/main" id="{5D28F6A8-8093-43A1-BD95-51D34D5C3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22" name="Freeform 14">
              <a:extLst>
                <a:ext uri="{FF2B5EF4-FFF2-40B4-BE49-F238E27FC236}">
                  <a16:creationId xmlns:a16="http://schemas.microsoft.com/office/drawing/2014/main" id="{50B020A8-F88E-4098-82A7-D52FD4BDF7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23" name="Freeform 15">
              <a:extLst>
                <a:ext uri="{FF2B5EF4-FFF2-40B4-BE49-F238E27FC236}">
                  <a16:creationId xmlns:a16="http://schemas.microsoft.com/office/drawing/2014/main" id="{F2C724C4-B1B3-4C6F-8E93-C4979AAD23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24" name="Freeform 16">
              <a:extLst>
                <a:ext uri="{FF2B5EF4-FFF2-40B4-BE49-F238E27FC236}">
                  <a16:creationId xmlns:a16="http://schemas.microsoft.com/office/drawing/2014/main" id="{BC3ED5C4-C5ED-4B4D-AE37-33751EF3ED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25" name="Freeform 17">
              <a:extLst>
                <a:ext uri="{FF2B5EF4-FFF2-40B4-BE49-F238E27FC236}">
                  <a16:creationId xmlns:a16="http://schemas.microsoft.com/office/drawing/2014/main" id="{B48769F3-B6E7-410C-AB18-5D25047DC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26" name="Freeform 18">
              <a:extLst>
                <a:ext uri="{FF2B5EF4-FFF2-40B4-BE49-F238E27FC236}">
                  <a16:creationId xmlns:a16="http://schemas.microsoft.com/office/drawing/2014/main" id="{944A45D2-2CFE-4808-A388-075829DF28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27" name="Freeform 19">
              <a:extLst>
                <a:ext uri="{FF2B5EF4-FFF2-40B4-BE49-F238E27FC236}">
                  <a16:creationId xmlns:a16="http://schemas.microsoft.com/office/drawing/2014/main" id="{8B38A2C5-3E9A-4BA5-9A4C-5AFF8F836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28" name="Freeform 20">
              <a:extLst>
                <a:ext uri="{FF2B5EF4-FFF2-40B4-BE49-F238E27FC236}">
                  <a16:creationId xmlns:a16="http://schemas.microsoft.com/office/drawing/2014/main" id="{86CFB045-2A9C-4AB9-B5D3-DE5CF255A4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9" name="Freeform 21">
              <a:extLst>
                <a:ext uri="{FF2B5EF4-FFF2-40B4-BE49-F238E27FC236}">
                  <a16:creationId xmlns:a16="http://schemas.microsoft.com/office/drawing/2014/main" id="{C3E01A9C-C572-4A2B-8362-5768102BB4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0" name="Freeform 22">
              <a:extLst>
                <a:ext uri="{FF2B5EF4-FFF2-40B4-BE49-F238E27FC236}">
                  <a16:creationId xmlns:a16="http://schemas.microsoft.com/office/drawing/2014/main" id="{F1151ACB-2F08-4C24-B5F1-0F8AFF8BB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2" name="Group 231">
            <a:extLst>
              <a:ext uri="{FF2B5EF4-FFF2-40B4-BE49-F238E27FC236}">
                <a16:creationId xmlns:a16="http://schemas.microsoft.com/office/drawing/2014/main" id="{CEDAACBF-B8FF-487D-AE9F-7515CD34FF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84823" y="-786"/>
            <a:ext cx="2356675" cy="6854040"/>
            <a:chOff x="6627813" y="194833"/>
            <a:chExt cx="1952625" cy="5678918"/>
          </a:xfrm>
        </p:grpSpPr>
        <p:sp>
          <p:nvSpPr>
            <p:cNvPr id="233" name="Freeform 27">
              <a:extLst>
                <a:ext uri="{FF2B5EF4-FFF2-40B4-BE49-F238E27FC236}">
                  <a16:creationId xmlns:a16="http://schemas.microsoft.com/office/drawing/2014/main" id="{14696B4F-8380-4D7A-A6C1-95DE57E8F2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34" name="Freeform 28">
              <a:extLst>
                <a:ext uri="{FF2B5EF4-FFF2-40B4-BE49-F238E27FC236}">
                  <a16:creationId xmlns:a16="http://schemas.microsoft.com/office/drawing/2014/main" id="{BC2388A7-CC3B-445D-957A-5591A51BA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35" name="Freeform 29">
              <a:extLst>
                <a:ext uri="{FF2B5EF4-FFF2-40B4-BE49-F238E27FC236}">
                  <a16:creationId xmlns:a16="http://schemas.microsoft.com/office/drawing/2014/main" id="{0305F090-5340-4848-B00B-D6A19DFAF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36" name="Freeform 30">
              <a:extLst>
                <a:ext uri="{FF2B5EF4-FFF2-40B4-BE49-F238E27FC236}">
                  <a16:creationId xmlns:a16="http://schemas.microsoft.com/office/drawing/2014/main" id="{8AFE9E1E-2AC8-4636-89ED-E6E9E7679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37" name="Freeform 31">
              <a:extLst>
                <a:ext uri="{FF2B5EF4-FFF2-40B4-BE49-F238E27FC236}">
                  <a16:creationId xmlns:a16="http://schemas.microsoft.com/office/drawing/2014/main" id="{64450A02-6E29-4811-BE97-296070FAED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38" name="Freeform 32">
              <a:extLst>
                <a:ext uri="{FF2B5EF4-FFF2-40B4-BE49-F238E27FC236}">
                  <a16:creationId xmlns:a16="http://schemas.microsoft.com/office/drawing/2014/main" id="{9792ABEF-3A30-41EE-BF25-1C46B6CAA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39" name="Freeform 33">
              <a:extLst>
                <a:ext uri="{FF2B5EF4-FFF2-40B4-BE49-F238E27FC236}">
                  <a16:creationId xmlns:a16="http://schemas.microsoft.com/office/drawing/2014/main" id="{15645ED9-92C2-42FF-B019-8D761F8D4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240" name="Freeform 34">
              <a:extLst>
                <a:ext uri="{FF2B5EF4-FFF2-40B4-BE49-F238E27FC236}">
                  <a16:creationId xmlns:a16="http://schemas.microsoft.com/office/drawing/2014/main" id="{4195CAF3-D9C1-4EB1-9203-AC02DEDE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241" name="Freeform 35">
              <a:extLst>
                <a:ext uri="{FF2B5EF4-FFF2-40B4-BE49-F238E27FC236}">
                  <a16:creationId xmlns:a16="http://schemas.microsoft.com/office/drawing/2014/main" id="{E2E11E98-86BC-4E26-AFF6-4B5FBDD082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42" name="Freeform 36">
              <a:extLst>
                <a:ext uri="{FF2B5EF4-FFF2-40B4-BE49-F238E27FC236}">
                  <a16:creationId xmlns:a16="http://schemas.microsoft.com/office/drawing/2014/main" id="{6AE82C95-70F7-4479-9830-15C053506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43" name="Freeform 37">
              <a:extLst>
                <a:ext uri="{FF2B5EF4-FFF2-40B4-BE49-F238E27FC236}">
                  <a16:creationId xmlns:a16="http://schemas.microsoft.com/office/drawing/2014/main" id="{17DB4B01-D6F5-4E0C-8573-58806C650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44" name="Freeform 38">
              <a:extLst>
                <a:ext uri="{FF2B5EF4-FFF2-40B4-BE49-F238E27FC236}">
                  <a16:creationId xmlns:a16="http://schemas.microsoft.com/office/drawing/2014/main" id="{277AE82D-A4E4-4E05-AB5A-EC5805E41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a:extLst>
              <a:ext uri="{FF2B5EF4-FFF2-40B4-BE49-F238E27FC236}">
                <a16:creationId xmlns:a16="http://schemas.microsoft.com/office/drawing/2014/main" id="{94BBA3B5-D7D1-4DBB-A9D2-B657A5B8FB29}"/>
              </a:ext>
            </a:extLst>
          </p:cNvPr>
          <p:cNvSpPr>
            <a:spLocks noGrp="1"/>
          </p:cNvSpPr>
          <p:nvPr>
            <p:ph type="ctrTitle"/>
          </p:nvPr>
        </p:nvSpPr>
        <p:spPr>
          <a:xfrm>
            <a:off x="4040107" y="134655"/>
            <a:ext cx="8155024" cy="2262781"/>
          </a:xfrm>
        </p:spPr>
        <p:txBody>
          <a:bodyPr vert="horz" lIns="91440" tIns="45720" rIns="91440" bIns="45720" rtlCol="0">
            <a:normAutofit/>
          </a:bodyPr>
          <a:lstStyle/>
          <a:p>
            <a:r>
              <a:rPr lang="en-US" sz="4400" b="1" u="sng"/>
              <a:t>IOT BASED SMART STREET LIGHT</a:t>
            </a:r>
          </a:p>
        </p:txBody>
      </p:sp>
      <p:sp>
        <p:nvSpPr>
          <p:cNvPr id="39" name="Subtitle 38">
            <a:extLst>
              <a:ext uri="{FF2B5EF4-FFF2-40B4-BE49-F238E27FC236}">
                <a16:creationId xmlns:a16="http://schemas.microsoft.com/office/drawing/2014/main" id="{C827D180-C767-4C28-9D17-DEFF608E2F1F}"/>
              </a:ext>
            </a:extLst>
          </p:cNvPr>
          <p:cNvSpPr>
            <a:spLocks noGrp="1"/>
          </p:cNvSpPr>
          <p:nvPr>
            <p:ph type="subTitle" idx="1"/>
          </p:nvPr>
        </p:nvSpPr>
        <p:spPr>
          <a:xfrm>
            <a:off x="5825066" y="4777379"/>
            <a:ext cx="5681134" cy="1126283"/>
          </a:xfrm>
        </p:spPr>
        <p:txBody>
          <a:bodyPr>
            <a:normAutofit/>
          </a:bodyPr>
          <a:lstStyle/>
          <a:p>
            <a:r>
              <a:rPr lang="en-US" b="1" u="sng"/>
              <a:t>SMART LAMP FOR SAVING THE ELECTRICITY AND ENVIRONMENT</a:t>
            </a:r>
            <a:r>
              <a:rPr lang="en-US"/>
              <a:t> </a:t>
            </a:r>
          </a:p>
        </p:txBody>
      </p:sp>
      <p:sp>
        <p:nvSpPr>
          <p:cNvPr id="246" name="Rectangle 245">
            <a:extLst>
              <a:ext uri="{FF2B5EF4-FFF2-40B4-BE49-F238E27FC236}">
                <a16:creationId xmlns:a16="http://schemas.microsoft.com/office/drawing/2014/main" id="{1D45CBAD-5A13-438D-9E28-94F81D5FE8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57599"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11" name="Picture 24">
            <a:extLst>
              <a:ext uri="{FF2B5EF4-FFF2-40B4-BE49-F238E27FC236}">
                <a16:creationId xmlns:a16="http://schemas.microsoft.com/office/drawing/2014/main" id="{EFEE1093-8D75-4C50-8FF3-CFF5547D5F78}"/>
              </a:ext>
            </a:extLst>
          </p:cNvPr>
          <p:cNvPicPr>
            <a:picLocks noChangeAspect="1"/>
          </p:cNvPicPr>
          <p:nvPr/>
        </p:nvPicPr>
        <p:blipFill rotWithShape="1">
          <a:blip r:embed="rId2"/>
          <a:srcRect l="9953" r="4703"/>
          <a:stretch/>
        </p:blipFill>
        <p:spPr>
          <a:xfrm>
            <a:off x="-2650" y="10"/>
            <a:ext cx="3841467" cy="3439016"/>
          </a:xfrm>
          <a:prstGeom prst="rect">
            <a:avLst/>
          </a:prstGeom>
        </p:spPr>
      </p:pic>
      <p:sp>
        <p:nvSpPr>
          <p:cNvPr id="248" name="Freeform 33">
            <a:extLst>
              <a:ext uri="{FF2B5EF4-FFF2-40B4-BE49-F238E27FC236}">
                <a16:creationId xmlns:a16="http://schemas.microsoft.com/office/drawing/2014/main" id="{36313C61-0943-4C1F-B2E9-CF6191494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657599"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pic>
        <p:nvPicPr>
          <p:cNvPr id="9" name="Picture 10">
            <a:extLst>
              <a:ext uri="{FF2B5EF4-FFF2-40B4-BE49-F238E27FC236}">
                <a16:creationId xmlns:a16="http://schemas.microsoft.com/office/drawing/2014/main" id="{45899899-FAFB-4D47-A5D0-67F6CAA1FE68}"/>
              </a:ext>
            </a:extLst>
          </p:cNvPr>
          <p:cNvPicPr>
            <a:picLocks noChangeAspect="1"/>
          </p:cNvPicPr>
          <p:nvPr/>
        </p:nvPicPr>
        <p:blipFill rotWithShape="1">
          <a:blip r:embed="rId3"/>
          <a:srcRect l="40675" r="3770" b="-1"/>
          <a:stretch/>
        </p:blipFill>
        <p:spPr>
          <a:xfrm>
            <a:off x="-11578" y="3439026"/>
            <a:ext cx="3851492" cy="3429000"/>
          </a:xfrm>
          <a:prstGeom prst="rect">
            <a:avLst/>
          </a:prstGeom>
        </p:spPr>
      </p:pic>
      <p:cxnSp>
        <p:nvCxnSpPr>
          <p:cNvPr id="250" name="Straight Connector 249">
            <a:extLst>
              <a:ext uri="{FF2B5EF4-FFF2-40B4-BE49-F238E27FC236}">
                <a16:creationId xmlns:a16="http://schemas.microsoft.com/office/drawing/2014/main" id="{842E5186-03AC-4806-AA1C-39818097E74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934" y="3437932"/>
            <a:ext cx="3691467" cy="8955"/>
          </a:xfrm>
          <a:prstGeom prst="line">
            <a:avLst/>
          </a:prstGeom>
          <a:ln w="50800" cap="flat">
            <a:solidFill>
              <a:schemeClr val="tx2"/>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6894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26" name="Rectangle 28">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295597-2FB8-4240-8A86-361C37648491}"/>
              </a:ext>
            </a:extLst>
          </p:cNvPr>
          <p:cNvSpPr>
            <a:spLocks noGrp="1"/>
          </p:cNvSpPr>
          <p:nvPr>
            <p:ph type="title"/>
          </p:nvPr>
        </p:nvSpPr>
        <p:spPr>
          <a:xfrm>
            <a:off x="3373062" y="624110"/>
            <a:ext cx="8131550" cy="1280890"/>
          </a:xfrm>
        </p:spPr>
        <p:txBody>
          <a:bodyPr>
            <a:normAutofit/>
          </a:bodyPr>
          <a:lstStyle/>
          <a:p>
            <a:r>
              <a:rPr lang="en-US" i="1" u="sng">
                <a:latin typeface="Copperplate Gothic Bold"/>
              </a:rPr>
              <a:t>NOVELTY OF OUR PROJECT:</a:t>
            </a:r>
            <a:endParaRPr lang="en-US" i="1"/>
          </a:p>
        </p:txBody>
      </p:sp>
      <p:sp>
        <p:nvSpPr>
          <p:cNvPr id="27" name="Rectangle 30">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32">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34"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35"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36"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37"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38"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39"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40"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41"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42"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43"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44"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45"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47" name="Group 46">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48"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49"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50"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51"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52"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53"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54"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55"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56"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57"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58"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59"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61"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3" name="Content Placeholder 2">
            <a:extLst>
              <a:ext uri="{FF2B5EF4-FFF2-40B4-BE49-F238E27FC236}">
                <a16:creationId xmlns:a16="http://schemas.microsoft.com/office/drawing/2014/main" id="{547E1681-E688-4070-83B4-78F81CD66830}"/>
              </a:ext>
            </a:extLst>
          </p:cNvPr>
          <p:cNvSpPr>
            <a:spLocks noGrp="1"/>
          </p:cNvSpPr>
          <p:nvPr>
            <p:ph idx="1"/>
          </p:nvPr>
        </p:nvSpPr>
        <p:spPr>
          <a:xfrm>
            <a:off x="3373062" y="2029216"/>
            <a:ext cx="8131550" cy="4205594"/>
          </a:xfrm>
        </p:spPr>
        <p:txBody>
          <a:bodyPr vert="horz" lIns="91440" tIns="45720" rIns="91440" bIns="45720" rtlCol="0" anchor="t">
            <a:normAutofit/>
          </a:bodyPr>
          <a:lstStyle/>
          <a:p>
            <a:r>
              <a:rPr lang="en-US">
                <a:latin typeface="Copperplate Gothic Bold"/>
              </a:rPr>
              <a:t>Automatic switching of street lights</a:t>
            </a:r>
          </a:p>
          <a:p>
            <a:r>
              <a:rPr lang="en-US">
                <a:latin typeface="Copperplate Gothic Bold"/>
              </a:rPr>
              <a:t>Maintenance cost reduction</a:t>
            </a:r>
          </a:p>
          <a:p>
            <a:pPr marL="285750" indent="-285750"/>
            <a:r>
              <a:rPr lang="en-US">
                <a:latin typeface="Copperplate Gothic Bold"/>
              </a:rPr>
              <a:t>Reduces electricity wastage.</a:t>
            </a:r>
          </a:p>
          <a:p>
            <a:r>
              <a:rPr lang="en-US">
                <a:latin typeface="Copperplate Gothic Bold"/>
              </a:rPr>
              <a:t>Wireless communication</a:t>
            </a:r>
          </a:p>
          <a:p>
            <a:r>
              <a:rPr lang="en-US">
                <a:latin typeface="Copperplate Gothic Bold"/>
              </a:rPr>
              <a:t>Energy saving</a:t>
            </a:r>
          </a:p>
          <a:p>
            <a:r>
              <a:rPr lang="en-US">
                <a:latin typeface="Copperplate Gothic Bold"/>
              </a:rPr>
              <a:t>Reduction of manpower</a:t>
            </a:r>
          </a:p>
          <a:p>
            <a:r>
              <a:rPr lang="en-US">
                <a:latin typeface="Copperplate Gothic Bold"/>
              </a:rPr>
              <a:t>Reduce energy consumption by up to 50%</a:t>
            </a:r>
          </a:p>
          <a:p>
            <a:r>
              <a:rPr lang="en-US">
                <a:latin typeface="Copperplate Gothic Bold"/>
              </a:rPr>
              <a:t>Controlling of </a:t>
            </a:r>
            <a:r>
              <a:rPr lang="en-US">
                <a:latin typeface="Copperplate Gothic Bold"/>
                <a:ea typeface="+mn-lt"/>
                <a:cs typeface="+mn-lt"/>
              </a:rPr>
              <a:t>street</a:t>
            </a:r>
            <a:r>
              <a:rPr lang="en-US">
                <a:ea typeface="+mn-lt"/>
                <a:cs typeface="+mn-lt"/>
              </a:rPr>
              <a:t> </a:t>
            </a:r>
            <a:r>
              <a:rPr lang="en-US">
                <a:latin typeface="Copperplate Gothic Bold"/>
              </a:rPr>
              <a:t>lights made much more easier</a:t>
            </a:r>
            <a:endParaRPr lang="en-US">
              <a:latin typeface="Copperplate Gothic Bold" panose="020E0705020206020404" pitchFamily="34" charset="0"/>
            </a:endParaRPr>
          </a:p>
          <a:p>
            <a:pPr marL="0" indent="0">
              <a:buNone/>
            </a:pPr>
            <a:endParaRPr lang="en-US">
              <a:latin typeface="Copperplate Gothic Bold" panose="020E0705020206020404" pitchFamily="34" charset="0"/>
            </a:endParaRPr>
          </a:p>
          <a:p>
            <a:endParaRPr lang="en-IN">
              <a:latin typeface="Copperplate Gothic Bold" panose="020E0705020206020404" pitchFamily="34" charset="0"/>
            </a:endParaRPr>
          </a:p>
        </p:txBody>
      </p:sp>
    </p:spTree>
    <p:extLst>
      <p:ext uri="{BB962C8B-B14F-4D97-AF65-F5344CB8AC3E}">
        <p14:creationId xmlns:p14="http://schemas.microsoft.com/office/powerpoint/2010/main" val="2483408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595788-42A1-4F20-9EF3-2F922B2F42C2}"/>
              </a:ext>
            </a:extLst>
          </p:cNvPr>
          <p:cNvSpPr>
            <a:spLocks noGrp="1"/>
          </p:cNvSpPr>
          <p:nvPr>
            <p:ph type="title"/>
          </p:nvPr>
        </p:nvSpPr>
        <p:spPr>
          <a:xfrm>
            <a:off x="3373062" y="624110"/>
            <a:ext cx="8131550" cy="1280890"/>
          </a:xfrm>
        </p:spPr>
        <p:txBody>
          <a:bodyPr>
            <a:normAutofit/>
          </a:bodyPr>
          <a:lstStyle/>
          <a:p>
            <a:r>
              <a:rPr lang="en-US" i="1" u="sng">
                <a:latin typeface="Copperplate Gothic Bold"/>
              </a:rPr>
              <a:t>REAL TIME USAGE</a:t>
            </a:r>
            <a:endParaRPr lang="en-US" i="1"/>
          </a:p>
        </p:txBody>
      </p:sp>
      <p:sp>
        <p:nvSpPr>
          <p:cNvPr id="10" name="Rectangle 9">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3"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4"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5"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6"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7"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8"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9"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0"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1"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2"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3"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4"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26" name="Group 25">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7"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28"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29"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30"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31"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32"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33"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34"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35"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36"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37"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38"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40"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3" name="Content Placeholder 2">
            <a:extLst>
              <a:ext uri="{FF2B5EF4-FFF2-40B4-BE49-F238E27FC236}">
                <a16:creationId xmlns:a16="http://schemas.microsoft.com/office/drawing/2014/main" id="{4C07F9E3-611E-4BB8-9760-DF0F98638466}"/>
              </a:ext>
            </a:extLst>
          </p:cNvPr>
          <p:cNvSpPr>
            <a:spLocks noGrp="1"/>
          </p:cNvSpPr>
          <p:nvPr>
            <p:ph idx="1"/>
          </p:nvPr>
        </p:nvSpPr>
        <p:spPr>
          <a:xfrm>
            <a:off x="3322931" y="1709989"/>
            <a:ext cx="8181681" cy="4201233"/>
          </a:xfrm>
        </p:spPr>
        <p:txBody>
          <a:bodyPr vert="horz" lIns="91440" tIns="45720" rIns="91440" bIns="45720" rtlCol="0" anchor="t">
            <a:normAutofit/>
          </a:bodyPr>
          <a:lstStyle/>
          <a:p>
            <a:r>
              <a:rPr lang="en-US">
                <a:latin typeface="Copperplate Gothic Bold"/>
              </a:rPr>
              <a:t>Lamps with led for consuming small amount of energy .</a:t>
            </a:r>
          </a:p>
          <a:p>
            <a:r>
              <a:rPr lang="en-US">
                <a:latin typeface="Copperplate Gothic Bold"/>
              </a:rPr>
              <a:t>Increase or decrease the intensity of light according to darkness .</a:t>
            </a:r>
          </a:p>
          <a:p>
            <a:r>
              <a:rPr lang="en-US">
                <a:latin typeface="Copperplate Gothic Bold"/>
              </a:rPr>
              <a:t>Give a special alert while </a:t>
            </a:r>
            <a:r>
              <a:rPr lang="en-US" err="1">
                <a:latin typeface="Copperplate Gothic Bold"/>
              </a:rPr>
              <a:t>faultage</a:t>
            </a:r>
            <a:r>
              <a:rPr lang="en-US">
                <a:latin typeface="Copperplate Gothic Bold"/>
              </a:rPr>
              <a:t> .</a:t>
            </a:r>
          </a:p>
          <a:p>
            <a:r>
              <a:rPr lang="en-US">
                <a:latin typeface="Copperplate Gothic Bold"/>
              </a:rPr>
              <a:t>with every particular lamp to save the wasted energy .</a:t>
            </a:r>
          </a:p>
          <a:p>
            <a:r>
              <a:rPr lang="en-US">
                <a:latin typeface="Copperplate Gothic Bold"/>
              </a:rPr>
              <a:t>Lamps with lower thermal energy consumption .</a:t>
            </a:r>
          </a:p>
          <a:p>
            <a:r>
              <a:rPr lang="en-US">
                <a:latin typeface="Copperplate Gothic Bold"/>
              </a:rPr>
              <a:t>MANY LIGHTS CAN BE HANDLED USING SINGLE COMMAND</a:t>
            </a:r>
            <a:endParaRPr lang="en-US">
              <a:latin typeface="Copperplate Gothic Bold" panose="020E0705020206020404" pitchFamily="34" charset="0"/>
            </a:endParaRPr>
          </a:p>
          <a:p>
            <a:r>
              <a:rPr lang="en-US">
                <a:latin typeface="Copperplate Gothic Bold"/>
              </a:rPr>
              <a:t>NO LIGHTS WOULD BE REMAINED ON DUE TO ERROR,IF SO THEN WILL BE ALERTED ACCORDINGLY.</a:t>
            </a:r>
            <a:endParaRPr lang="en-US">
              <a:latin typeface="Copperplate Gothic Bold" panose="020E0705020206020404" pitchFamily="34" charset="0"/>
            </a:endParaRPr>
          </a:p>
          <a:p>
            <a:endParaRPr lang="en-IN">
              <a:latin typeface="Copperplate Gothic Bold" panose="020E0705020206020404" pitchFamily="34" charset="0"/>
            </a:endParaRPr>
          </a:p>
        </p:txBody>
      </p:sp>
    </p:spTree>
    <p:extLst>
      <p:ext uri="{BB962C8B-B14F-4D97-AF65-F5344CB8AC3E}">
        <p14:creationId xmlns:p14="http://schemas.microsoft.com/office/powerpoint/2010/main" val="179282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81584-49C8-46FD-BCB3-F8367775EDE7}"/>
              </a:ext>
            </a:extLst>
          </p:cNvPr>
          <p:cNvSpPr>
            <a:spLocks noGrp="1"/>
          </p:cNvSpPr>
          <p:nvPr>
            <p:ph type="title"/>
          </p:nvPr>
        </p:nvSpPr>
        <p:spPr>
          <a:xfrm>
            <a:off x="1610346" y="624110"/>
            <a:ext cx="9904291" cy="1280890"/>
          </a:xfrm>
        </p:spPr>
        <p:txBody>
          <a:bodyPr/>
          <a:lstStyle/>
          <a:p>
            <a:r>
              <a:rPr lang="en-US" b="1" u="sng" dirty="0">
                <a:solidFill>
                  <a:schemeClr val="tx1"/>
                </a:solidFill>
              </a:rPr>
              <a:t>SOFTWARE AND HARDWARE REQUIREMENTS</a:t>
            </a:r>
          </a:p>
        </p:txBody>
      </p:sp>
      <p:sp>
        <p:nvSpPr>
          <p:cNvPr id="3" name="Text Placeholder 2">
            <a:extLst>
              <a:ext uri="{FF2B5EF4-FFF2-40B4-BE49-F238E27FC236}">
                <a16:creationId xmlns:a16="http://schemas.microsoft.com/office/drawing/2014/main" id="{DBCB1F73-418F-4D06-BF27-EF0E2869AA80}"/>
              </a:ext>
            </a:extLst>
          </p:cNvPr>
          <p:cNvSpPr>
            <a:spLocks noGrp="1"/>
          </p:cNvSpPr>
          <p:nvPr>
            <p:ph type="body" idx="1"/>
          </p:nvPr>
        </p:nvSpPr>
        <p:spPr>
          <a:xfrm>
            <a:off x="1615900" y="1621782"/>
            <a:ext cx="4363705" cy="626393"/>
          </a:xfrm>
        </p:spPr>
        <p:txBody>
          <a:bodyPr/>
          <a:lstStyle/>
          <a:p>
            <a:r>
              <a:rPr lang="en-US" b="1" u="sng">
                <a:solidFill>
                  <a:srgbClr val="C00000"/>
                </a:solidFill>
              </a:rPr>
              <a:t>SOFTWARE</a:t>
            </a:r>
          </a:p>
        </p:txBody>
      </p:sp>
      <p:sp>
        <p:nvSpPr>
          <p:cNvPr id="4" name="Content Placeholder 3">
            <a:extLst>
              <a:ext uri="{FF2B5EF4-FFF2-40B4-BE49-F238E27FC236}">
                <a16:creationId xmlns:a16="http://schemas.microsoft.com/office/drawing/2014/main" id="{56CB5DB8-C67B-4633-975C-864704D909D8}"/>
              </a:ext>
            </a:extLst>
          </p:cNvPr>
          <p:cNvSpPr>
            <a:spLocks noGrp="1"/>
          </p:cNvSpPr>
          <p:nvPr>
            <p:ph sz="half" idx="2"/>
          </p:nvPr>
        </p:nvSpPr>
        <p:spPr>
          <a:xfrm>
            <a:off x="684213" y="2418624"/>
            <a:ext cx="5666366" cy="4356691"/>
          </a:xfrm>
        </p:spPr>
        <p:txBody>
          <a:bodyPr vert="horz" lIns="91440" tIns="45720" rIns="91440" bIns="45720" rtlCol="0" anchor="t">
            <a:normAutofit/>
          </a:bodyPr>
          <a:lstStyle/>
          <a:p>
            <a:r>
              <a:rPr lang="en-US" sz="2000"/>
              <a:t>ARDUINO IDE (COMPILER)</a:t>
            </a:r>
          </a:p>
          <a:p>
            <a:r>
              <a:rPr lang="en-US" sz="2000"/>
              <a:t>WIFI MODULE (ESP8266)</a:t>
            </a:r>
          </a:p>
          <a:p>
            <a:r>
              <a:rPr lang="en-US" sz="2000"/>
              <a:t>ARDUINO.CC LANGUAGE</a:t>
            </a:r>
          </a:p>
          <a:p>
            <a:endParaRPr lang="en-US" sz="2000"/>
          </a:p>
          <a:p>
            <a:endParaRPr lang="en-US"/>
          </a:p>
          <a:p>
            <a:endParaRPr lang="en-US"/>
          </a:p>
        </p:txBody>
      </p:sp>
      <p:sp>
        <p:nvSpPr>
          <p:cNvPr id="5" name="Text Placeholder 4">
            <a:extLst>
              <a:ext uri="{FF2B5EF4-FFF2-40B4-BE49-F238E27FC236}">
                <a16:creationId xmlns:a16="http://schemas.microsoft.com/office/drawing/2014/main" id="{44CCBC88-BAD4-4756-937F-900BAAF326EF}"/>
              </a:ext>
            </a:extLst>
          </p:cNvPr>
          <p:cNvSpPr>
            <a:spLocks noGrp="1"/>
          </p:cNvSpPr>
          <p:nvPr>
            <p:ph type="body" sz="quarter" idx="3"/>
          </p:nvPr>
        </p:nvSpPr>
        <p:spPr>
          <a:xfrm>
            <a:off x="7566787" y="1618554"/>
            <a:ext cx="3999001" cy="576262"/>
          </a:xfrm>
        </p:spPr>
        <p:txBody>
          <a:bodyPr/>
          <a:lstStyle/>
          <a:p>
            <a:r>
              <a:rPr lang="en-US" b="1" u="sng">
                <a:solidFill>
                  <a:srgbClr val="C00000"/>
                </a:solidFill>
              </a:rPr>
              <a:t>HARDWARE</a:t>
            </a:r>
          </a:p>
        </p:txBody>
      </p:sp>
      <p:sp>
        <p:nvSpPr>
          <p:cNvPr id="6" name="Content Placeholder 5">
            <a:extLst>
              <a:ext uri="{FF2B5EF4-FFF2-40B4-BE49-F238E27FC236}">
                <a16:creationId xmlns:a16="http://schemas.microsoft.com/office/drawing/2014/main" id="{3A1CBDEA-6EF0-4754-9A6A-E7FA9158E0F4}"/>
              </a:ext>
            </a:extLst>
          </p:cNvPr>
          <p:cNvSpPr>
            <a:spLocks noGrp="1"/>
          </p:cNvSpPr>
          <p:nvPr>
            <p:ph sz="quarter" idx="4"/>
          </p:nvPr>
        </p:nvSpPr>
        <p:spPr>
          <a:xfrm>
            <a:off x="6194406" y="2415396"/>
            <a:ext cx="5812540" cy="4366717"/>
          </a:xfrm>
        </p:spPr>
        <p:txBody>
          <a:bodyPr vert="horz" lIns="91440" tIns="45720" rIns="91440" bIns="45720" rtlCol="0" anchor="t">
            <a:normAutofit/>
          </a:bodyPr>
          <a:lstStyle/>
          <a:p>
            <a:r>
              <a:rPr lang="en-US" sz="2000"/>
              <a:t>ARDUINO UNO</a:t>
            </a:r>
            <a:endParaRPr lang="en-US"/>
          </a:p>
          <a:p>
            <a:r>
              <a:rPr lang="en-US" sz="2000"/>
              <a:t>MICROCONTROLLER </a:t>
            </a:r>
          </a:p>
          <a:p>
            <a:r>
              <a:rPr lang="en-US" sz="2000"/>
              <a:t>WI-FI MODULE (ESP8266)</a:t>
            </a:r>
          </a:p>
          <a:p>
            <a:r>
              <a:rPr lang="en-US" sz="2000"/>
              <a:t>IR SENSORS</a:t>
            </a:r>
          </a:p>
          <a:p>
            <a:r>
              <a:rPr lang="en-US" sz="2000"/>
              <a:t>LDR (LIGHT DETECTING REGISTER)</a:t>
            </a:r>
          </a:p>
          <a:p>
            <a:r>
              <a:rPr lang="en-US" sz="2000"/>
              <a:t>LED'S (LIGHT EMMITING DIODE)</a:t>
            </a:r>
          </a:p>
          <a:p>
            <a:r>
              <a:rPr lang="en-US" sz="2000"/>
              <a:t>REGISTERS</a:t>
            </a:r>
          </a:p>
          <a:p>
            <a:r>
              <a:rPr lang="en-US" sz="2000"/>
              <a:t>JUMPER WIRES</a:t>
            </a:r>
          </a:p>
          <a:p>
            <a:r>
              <a:rPr lang="en-US" sz="2000"/>
              <a:t>PCB AND BREADBOARD</a:t>
            </a:r>
          </a:p>
          <a:p>
            <a:r>
              <a:rPr lang="en-US" sz="2000"/>
              <a:t>CABLE AND CONNECTORS</a:t>
            </a:r>
          </a:p>
          <a:p>
            <a:endParaRPr lang="en-US"/>
          </a:p>
          <a:p>
            <a:endParaRPr lang="en-US"/>
          </a:p>
        </p:txBody>
      </p:sp>
    </p:spTree>
    <p:extLst>
      <p:ext uri="{BB962C8B-B14F-4D97-AF65-F5344CB8AC3E}">
        <p14:creationId xmlns:p14="http://schemas.microsoft.com/office/powerpoint/2010/main" val="3179197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35" name="Group 134">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36"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7"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38"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9"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0"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41"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42"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43"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44"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45"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46"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47"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49" name="Group 148">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150"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51"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52"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53"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4"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55"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56"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57"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58"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59"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60"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61"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63" name="Rectangle 162">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65"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167" name="Rectangle 166">
            <a:extLst>
              <a:ext uri="{FF2B5EF4-FFF2-40B4-BE49-F238E27FC236}">
                <a16:creationId xmlns:a16="http://schemas.microsoft.com/office/drawing/2014/main" id="{A692209D-B607-46C3-8560-07AF72291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94874638-CF15-4908-BC4B-4908744D0B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2E7EB84-400B-4D96-A328-A01B33DE9BBF}"/>
              </a:ext>
            </a:extLst>
          </p:cNvPr>
          <p:cNvSpPr>
            <a:spLocks noGrp="1"/>
          </p:cNvSpPr>
          <p:nvPr>
            <p:ph type="title"/>
          </p:nvPr>
        </p:nvSpPr>
        <p:spPr>
          <a:xfrm>
            <a:off x="540279" y="967417"/>
            <a:ext cx="3778870" cy="3943250"/>
          </a:xfrm>
        </p:spPr>
        <p:txBody>
          <a:bodyPr vert="horz" lIns="91440" tIns="45720" rIns="91440" bIns="45720" rtlCol="0" anchor="b">
            <a:normAutofit/>
          </a:bodyPr>
          <a:lstStyle/>
          <a:p>
            <a:r>
              <a:rPr lang="en-US" sz="4000" b="1" u="sng">
                <a:solidFill>
                  <a:srgbClr val="FEFFFF"/>
                </a:solidFill>
              </a:rPr>
              <a:t>OVERALL SYSTEM AND ARCHITECTURE DIAGRAM</a:t>
            </a:r>
          </a:p>
        </p:txBody>
      </p:sp>
      <p:sp>
        <p:nvSpPr>
          <p:cNvPr id="171" name="Freeform 5">
            <a:extLst>
              <a:ext uri="{FF2B5EF4-FFF2-40B4-BE49-F238E27FC236}">
                <a16:creationId xmlns:a16="http://schemas.microsoft.com/office/drawing/2014/main" id="{5F1B8348-CD6E-4561-A704-C232D9A2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1026" name="Picture 2" descr="Smart iot street light uhild56ou7">
            <a:extLst>
              <a:ext uri="{FF2B5EF4-FFF2-40B4-BE49-F238E27FC236}">
                <a16:creationId xmlns:a16="http://schemas.microsoft.com/office/drawing/2014/main" id="{72284291-9062-43CE-8F46-7DD64468F58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99063" y="574963"/>
            <a:ext cx="7248008" cy="5704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5014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85" name="Group 147">
            <a:extLst>
              <a:ext uri="{FF2B5EF4-FFF2-40B4-BE49-F238E27FC236}">
                <a16:creationId xmlns:a16="http://schemas.microsoft.com/office/drawing/2014/main" id="{5D1F2FD8-11FD-4495-9EFA-1D11D791D8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49" name="Freeform 11">
              <a:extLst>
                <a:ext uri="{FF2B5EF4-FFF2-40B4-BE49-F238E27FC236}">
                  <a16:creationId xmlns:a16="http://schemas.microsoft.com/office/drawing/2014/main" id="{F07E62E0-C435-4556-B265-2AC622C08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50" name="Freeform 12">
              <a:extLst>
                <a:ext uri="{FF2B5EF4-FFF2-40B4-BE49-F238E27FC236}">
                  <a16:creationId xmlns:a16="http://schemas.microsoft.com/office/drawing/2014/main" id="{A31AA73F-4D24-48A1-B14B-50392BB2C8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51" name="Freeform 13">
              <a:extLst>
                <a:ext uri="{FF2B5EF4-FFF2-40B4-BE49-F238E27FC236}">
                  <a16:creationId xmlns:a16="http://schemas.microsoft.com/office/drawing/2014/main" id="{B1A912C9-FD8E-4C0D-A7B5-5240BF154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2" name="Freeform 14">
              <a:extLst>
                <a:ext uri="{FF2B5EF4-FFF2-40B4-BE49-F238E27FC236}">
                  <a16:creationId xmlns:a16="http://schemas.microsoft.com/office/drawing/2014/main" id="{0C687240-9008-4C95-9A83-BAE72BF3D5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53" name="Freeform 15">
              <a:extLst>
                <a:ext uri="{FF2B5EF4-FFF2-40B4-BE49-F238E27FC236}">
                  <a16:creationId xmlns:a16="http://schemas.microsoft.com/office/drawing/2014/main" id="{7E87EBB2-C786-4064-9E78-21C52E76F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4" name="Freeform 16">
              <a:extLst>
                <a:ext uri="{FF2B5EF4-FFF2-40B4-BE49-F238E27FC236}">
                  <a16:creationId xmlns:a16="http://schemas.microsoft.com/office/drawing/2014/main" id="{6AEC0C10-BB8D-4A8E-8160-9B514B5F7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55" name="Freeform 17">
              <a:extLst>
                <a:ext uri="{FF2B5EF4-FFF2-40B4-BE49-F238E27FC236}">
                  <a16:creationId xmlns:a16="http://schemas.microsoft.com/office/drawing/2014/main" id="{3E2AE5E5-81C4-4817-85A9-6700C135C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56" name="Freeform 18">
              <a:extLst>
                <a:ext uri="{FF2B5EF4-FFF2-40B4-BE49-F238E27FC236}">
                  <a16:creationId xmlns:a16="http://schemas.microsoft.com/office/drawing/2014/main" id="{0E29C0C2-2A04-4AC1-9181-B811A06BE4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57" name="Freeform 19">
              <a:extLst>
                <a:ext uri="{FF2B5EF4-FFF2-40B4-BE49-F238E27FC236}">
                  <a16:creationId xmlns:a16="http://schemas.microsoft.com/office/drawing/2014/main" id="{13DA17A5-17E1-4B7D-9ABD-C7ED44F15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58" name="Freeform 20">
              <a:extLst>
                <a:ext uri="{FF2B5EF4-FFF2-40B4-BE49-F238E27FC236}">
                  <a16:creationId xmlns:a16="http://schemas.microsoft.com/office/drawing/2014/main" id="{7C6F6843-161E-4C29-A663-8DBA4D483D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59" name="Freeform 21">
              <a:extLst>
                <a:ext uri="{FF2B5EF4-FFF2-40B4-BE49-F238E27FC236}">
                  <a16:creationId xmlns:a16="http://schemas.microsoft.com/office/drawing/2014/main" id="{A516671D-8E1D-4713-BE9D-81B0C35FE2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60" name="Freeform 22">
              <a:extLst>
                <a:ext uri="{FF2B5EF4-FFF2-40B4-BE49-F238E27FC236}">
                  <a16:creationId xmlns:a16="http://schemas.microsoft.com/office/drawing/2014/main" id="{4E04D4C8-7532-4BBD-9AF8-3249324AF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87" name="Group 161">
            <a:extLst>
              <a:ext uri="{FF2B5EF4-FFF2-40B4-BE49-F238E27FC236}">
                <a16:creationId xmlns:a16="http://schemas.microsoft.com/office/drawing/2014/main" id="{B87488CD-16CF-4BC7-BD9F-4F4EB13B0B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163" name="Freeform 27">
              <a:extLst>
                <a:ext uri="{FF2B5EF4-FFF2-40B4-BE49-F238E27FC236}">
                  <a16:creationId xmlns:a16="http://schemas.microsoft.com/office/drawing/2014/main" id="{40224168-C932-4F63-8CEA-2465E192B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64" name="Freeform 28">
              <a:extLst>
                <a:ext uri="{FF2B5EF4-FFF2-40B4-BE49-F238E27FC236}">
                  <a16:creationId xmlns:a16="http://schemas.microsoft.com/office/drawing/2014/main" id="{F2291983-5E57-490B-B713-0A78B584F8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65" name="Freeform 29">
              <a:extLst>
                <a:ext uri="{FF2B5EF4-FFF2-40B4-BE49-F238E27FC236}">
                  <a16:creationId xmlns:a16="http://schemas.microsoft.com/office/drawing/2014/main" id="{815C3A19-E287-48A6-9ECB-D0409D37F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66" name="Freeform 30">
              <a:extLst>
                <a:ext uri="{FF2B5EF4-FFF2-40B4-BE49-F238E27FC236}">
                  <a16:creationId xmlns:a16="http://schemas.microsoft.com/office/drawing/2014/main" id="{0196FC81-2B97-4747-859B-2475FFD126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67" name="Freeform 31">
              <a:extLst>
                <a:ext uri="{FF2B5EF4-FFF2-40B4-BE49-F238E27FC236}">
                  <a16:creationId xmlns:a16="http://schemas.microsoft.com/office/drawing/2014/main" id="{43A76FF0-4A33-44A0-AE53-92146AA813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8" name="Freeform 32">
              <a:extLst>
                <a:ext uri="{FF2B5EF4-FFF2-40B4-BE49-F238E27FC236}">
                  <a16:creationId xmlns:a16="http://schemas.microsoft.com/office/drawing/2014/main" id="{B94FC67F-70D7-496B-BFA2-B2AACF2ED0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69" name="Freeform 33">
              <a:extLst>
                <a:ext uri="{FF2B5EF4-FFF2-40B4-BE49-F238E27FC236}">
                  <a16:creationId xmlns:a16="http://schemas.microsoft.com/office/drawing/2014/main" id="{761C78BD-A48E-4171-AC10-D066FDF46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70" name="Freeform 34">
              <a:extLst>
                <a:ext uri="{FF2B5EF4-FFF2-40B4-BE49-F238E27FC236}">
                  <a16:creationId xmlns:a16="http://schemas.microsoft.com/office/drawing/2014/main" id="{8DD13455-5B55-48B7-AA52-981C48B3F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71" name="Freeform 35">
              <a:extLst>
                <a:ext uri="{FF2B5EF4-FFF2-40B4-BE49-F238E27FC236}">
                  <a16:creationId xmlns:a16="http://schemas.microsoft.com/office/drawing/2014/main" id="{8AFF35F4-12AC-44F3-AC19-88F2E3F9BE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72" name="Freeform 36">
              <a:extLst>
                <a:ext uri="{FF2B5EF4-FFF2-40B4-BE49-F238E27FC236}">
                  <a16:creationId xmlns:a16="http://schemas.microsoft.com/office/drawing/2014/main" id="{410D4BFE-B9DB-440B-BF78-21B4F317F7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73" name="Freeform 37">
              <a:extLst>
                <a:ext uri="{FF2B5EF4-FFF2-40B4-BE49-F238E27FC236}">
                  <a16:creationId xmlns:a16="http://schemas.microsoft.com/office/drawing/2014/main" id="{8F0E6EB0-F23E-4342-9FBD-3178F4B81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74" name="Freeform 38">
              <a:extLst>
                <a:ext uri="{FF2B5EF4-FFF2-40B4-BE49-F238E27FC236}">
                  <a16:creationId xmlns:a16="http://schemas.microsoft.com/office/drawing/2014/main" id="{3A4E0803-C8CF-4E6B-95EF-BBEBF237E3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89" name="Rectangle 175">
            <a:extLst>
              <a:ext uri="{FF2B5EF4-FFF2-40B4-BE49-F238E27FC236}">
                <a16:creationId xmlns:a16="http://schemas.microsoft.com/office/drawing/2014/main" id="{F6D9986E-2FC4-4377-B163-42766AD82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91" name="Freeform 6">
            <a:extLst>
              <a:ext uri="{FF2B5EF4-FFF2-40B4-BE49-F238E27FC236}">
                <a16:creationId xmlns:a16="http://schemas.microsoft.com/office/drawing/2014/main" id="{5DAD59F4-58F1-4349-B03E-23A62291C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192" name="Rectangle 179">
            <a:extLst>
              <a:ext uri="{FF2B5EF4-FFF2-40B4-BE49-F238E27FC236}">
                <a16:creationId xmlns:a16="http://schemas.microsoft.com/office/drawing/2014/main" id="{A73E5A97-1DCB-42F4-982A-7BA2473750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81">
            <a:extLst>
              <a:ext uri="{FF2B5EF4-FFF2-40B4-BE49-F238E27FC236}">
                <a16:creationId xmlns:a16="http://schemas.microsoft.com/office/drawing/2014/main" id="{4926B9A6-ACA3-4742-90D9-6A1F857BF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bg2">
              <a:lumMod val="1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1D07B0F-407E-4BE8-87F9-74031D5DB640}"/>
              </a:ext>
            </a:extLst>
          </p:cNvPr>
          <p:cNvSpPr>
            <a:spLocks noGrp="1"/>
          </p:cNvSpPr>
          <p:nvPr>
            <p:ph type="title"/>
          </p:nvPr>
        </p:nvSpPr>
        <p:spPr>
          <a:xfrm>
            <a:off x="540279" y="967417"/>
            <a:ext cx="3778870" cy="3943250"/>
          </a:xfrm>
        </p:spPr>
        <p:txBody>
          <a:bodyPr vert="horz" lIns="91440" tIns="45720" rIns="91440" bIns="45720" rtlCol="0" anchor="b">
            <a:normAutofit/>
          </a:bodyPr>
          <a:lstStyle/>
          <a:p>
            <a:r>
              <a:rPr lang="en-US" sz="4000" b="1" u="sng">
                <a:solidFill>
                  <a:srgbClr val="FEFFFF"/>
                </a:solidFill>
              </a:rPr>
              <a:t>CIRCUIT </a:t>
            </a:r>
            <a:br>
              <a:rPr lang="en-US" sz="4000" b="1" u="sng"/>
            </a:br>
            <a:r>
              <a:rPr lang="en-US" sz="4000" b="1" u="sng">
                <a:solidFill>
                  <a:srgbClr val="FEFFFF"/>
                </a:solidFill>
              </a:rPr>
              <a:t>DIAGRAM</a:t>
            </a:r>
          </a:p>
        </p:txBody>
      </p:sp>
      <p:sp>
        <p:nvSpPr>
          <p:cNvPr id="194" name="Freeform 5">
            <a:extLst>
              <a:ext uri="{FF2B5EF4-FFF2-40B4-BE49-F238E27FC236}">
                <a16:creationId xmlns:a16="http://schemas.microsoft.com/office/drawing/2014/main" id="{2E8B2260-489B-43E2-BD77-56C5F90E0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Rectangle 185">
            <a:extLst>
              <a:ext uri="{FF2B5EF4-FFF2-40B4-BE49-F238E27FC236}">
                <a16:creationId xmlns:a16="http://schemas.microsoft.com/office/drawing/2014/main" id="{80D6C639-9C65-4E60-AE17-29BBB4BFDB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7994" y="940650"/>
            <a:ext cx="2814046" cy="2055975"/>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D9C5F172-536A-4474-8C95-BC26932D1E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95203" y="940650"/>
            <a:ext cx="2814049" cy="2055976"/>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E096755-9B2D-4729-814A-5DC8F867BECD}"/>
              </a:ext>
            </a:extLst>
          </p:cNvPr>
          <p:cNvPicPr>
            <a:picLocks noChangeAspect="1"/>
          </p:cNvPicPr>
          <p:nvPr/>
        </p:nvPicPr>
        <p:blipFill>
          <a:blip r:embed="rId2"/>
          <a:stretch>
            <a:fillRect/>
          </a:stretch>
        </p:blipFill>
        <p:spPr>
          <a:xfrm>
            <a:off x="8758929" y="1279606"/>
            <a:ext cx="2490606" cy="1413418"/>
          </a:xfrm>
          <a:prstGeom prst="rect">
            <a:avLst/>
          </a:prstGeom>
        </p:spPr>
      </p:pic>
      <p:sp>
        <p:nvSpPr>
          <p:cNvPr id="190" name="Rectangle 189">
            <a:extLst>
              <a:ext uri="{FF2B5EF4-FFF2-40B4-BE49-F238E27FC236}">
                <a16:creationId xmlns:a16="http://schemas.microsoft.com/office/drawing/2014/main" id="{40DCB234-C423-4821-92B1-780EC5C69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7995" y="3186826"/>
            <a:ext cx="5821258" cy="3002610"/>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42AD993-3E68-4BE1-B995-C0DD9502B611}"/>
              </a:ext>
            </a:extLst>
          </p:cNvPr>
          <p:cNvPicPr>
            <a:picLocks noChangeAspect="1"/>
          </p:cNvPicPr>
          <p:nvPr/>
        </p:nvPicPr>
        <p:blipFill>
          <a:blip r:embed="rId3"/>
          <a:stretch>
            <a:fillRect/>
          </a:stretch>
        </p:blipFill>
        <p:spPr>
          <a:xfrm>
            <a:off x="5659245" y="1104797"/>
            <a:ext cx="2744861" cy="1829151"/>
          </a:xfrm>
          <a:prstGeom prst="rect">
            <a:avLst/>
          </a:prstGeom>
        </p:spPr>
      </p:pic>
      <p:pic>
        <p:nvPicPr>
          <p:cNvPr id="196" name="Picture 195">
            <a:extLst>
              <a:ext uri="{FF2B5EF4-FFF2-40B4-BE49-F238E27FC236}">
                <a16:creationId xmlns:a16="http://schemas.microsoft.com/office/drawing/2014/main" id="{C6061F38-1257-4A5D-81FD-CB89D8E1F8B7}"/>
              </a:ext>
            </a:extLst>
          </p:cNvPr>
          <p:cNvPicPr>
            <a:picLocks noChangeAspect="1"/>
          </p:cNvPicPr>
          <p:nvPr/>
        </p:nvPicPr>
        <p:blipFill>
          <a:blip r:embed="rId4"/>
          <a:stretch>
            <a:fillRect/>
          </a:stretch>
        </p:blipFill>
        <p:spPr>
          <a:xfrm>
            <a:off x="5664788" y="3389869"/>
            <a:ext cx="5338415" cy="2751502"/>
          </a:xfrm>
          <a:prstGeom prst="rect">
            <a:avLst/>
          </a:prstGeom>
        </p:spPr>
      </p:pic>
    </p:spTree>
    <p:extLst>
      <p:ext uri="{BB962C8B-B14F-4D97-AF65-F5344CB8AC3E}">
        <p14:creationId xmlns:p14="http://schemas.microsoft.com/office/powerpoint/2010/main" val="2581376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F0D04-196B-4448-AD35-E633E19B8023}"/>
              </a:ext>
            </a:extLst>
          </p:cNvPr>
          <p:cNvSpPr>
            <a:spLocks noGrp="1"/>
          </p:cNvSpPr>
          <p:nvPr>
            <p:ph type="title"/>
          </p:nvPr>
        </p:nvSpPr>
        <p:spPr>
          <a:xfrm>
            <a:off x="1710611" y="122794"/>
            <a:ext cx="9864185" cy="1962679"/>
          </a:xfrm>
        </p:spPr>
        <p:txBody>
          <a:bodyPr>
            <a:normAutofit/>
          </a:bodyPr>
          <a:lstStyle/>
          <a:p>
            <a:pPr algn="ctr"/>
            <a:r>
              <a:rPr lang="en-GB" b="1" i="1" u="sng"/>
              <a:t>LITERATURE REVIEW</a:t>
            </a:r>
            <a:br>
              <a:rPr lang="en-GB" b="1" i="1" u="sng"/>
            </a:br>
            <a:br>
              <a:rPr lang="en-GB" sz="1200">
                <a:ea typeface="+mj-lt"/>
                <a:cs typeface="+mj-lt"/>
              </a:rPr>
            </a:br>
            <a:br>
              <a:rPr lang="en-GB" sz="1200">
                <a:ea typeface="+mj-lt"/>
                <a:cs typeface="+mj-lt"/>
              </a:rPr>
            </a:br>
            <a:r>
              <a:rPr lang="en-GB" sz="1400" b="1">
                <a:ea typeface="+mj-lt"/>
                <a:cs typeface="+mj-lt"/>
              </a:rPr>
              <a:t>Reference From</a:t>
            </a:r>
            <a:r>
              <a:rPr lang="en-GB" sz="1200" b="1">
                <a:ea typeface="+mj-lt"/>
                <a:cs typeface="+mj-lt"/>
              </a:rPr>
              <a:t> :- </a:t>
            </a:r>
            <a:r>
              <a:rPr lang="en-GB" sz="1200">
                <a:latin typeface="Copperplate Gothic Bold"/>
              </a:rPr>
              <a:t>International Research Journal of Engineering and Technology (IRJET)</a:t>
            </a:r>
            <a:br>
              <a:rPr lang="en-GB" sz="1200">
                <a:latin typeface="Copperplate Gothic Bold"/>
              </a:rPr>
            </a:br>
            <a:r>
              <a:rPr lang="en-GB" sz="1200">
                <a:latin typeface="Copperplate Gothic Bold"/>
              </a:rPr>
              <a:t>IOT BASED DYNAMIC CONTROL OF STREET LIGHTS FOR SMART CITY</a:t>
            </a:r>
            <a:endParaRPr lang="en-GB" sz="1200">
              <a:latin typeface="Copperplate Gothic Bold"/>
              <a:ea typeface="+mj-lt"/>
              <a:cs typeface="+mj-lt"/>
            </a:endParaRPr>
          </a:p>
          <a:p>
            <a:pPr algn="ctr"/>
            <a:r>
              <a:rPr lang="en-GB" sz="1200">
                <a:latin typeface="Copperplate Gothic Bold"/>
              </a:rPr>
              <a:t>Snehal Bhosale ,Komal </a:t>
            </a:r>
            <a:r>
              <a:rPr lang="en-GB" sz="1200" err="1">
                <a:latin typeface="Copperplate Gothic Bold"/>
              </a:rPr>
              <a:t>Gaware</a:t>
            </a:r>
            <a:r>
              <a:rPr lang="en-GB" sz="1200">
                <a:latin typeface="Copperplate Gothic Bold"/>
              </a:rPr>
              <a:t> ,Pradnya Phalke ,Dipali Wadekar, Pallavi Ahire</a:t>
            </a:r>
            <a:endParaRPr lang="en-GB" sz="1200">
              <a:latin typeface="Copperplate Gothic Bold"/>
              <a:ea typeface="+mj-lt"/>
              <a:cs typeface="+mj-lt"/>
            </a:endParaRPr>
          </a:p>
          <a:p>
            <a:pPr algn="ctr"/>
            <a:r>
              <a:rPr lang="en-GB" sz="1200">
                <a:latin typeface="Copperplate Gothic Bold"/>
              </a:rPr>
              <a:t>Student, Dept. of Information Technology, </a:t>
            </a:r>
            <a:r>
              <a:rPr lang="en-GB" sz="1200" err="1">
                <a:latin typeface="Copperplate Gothic Bold"/>
              </a:rPr>
              <a:t>Sinhgad</a:t>
            </a:r>
            <a:r>
              <a:rPr lang="en-GB" sz="1200">
                <a:latin typeface="Copperplate Gothic Bold"/>
              </a:rPr>
              <a:t> Institute of Technology, Lonavala, Maharashtra, India</a:t>
            </a:r>
          </a:p>
        </p:txBody>
      </p:sp>
      <p:sp>
        <p:nvSpPr>
          <p:cNvPr id="3" name="Content Placeholder 2">
            <a:extLst>
              <a:ext uri="{FF2B5EF4-FFF2-40B4-BE49-F238E27FC236}">
                <a16:creationId xmlns:a16="http://schemas.microsoft.com/office/drawing/2014/main" id="{FBF199D0-BC81-4B8F-ABEF-C90F020C30B6}"/>
              </a:ext>
            </a:extLst>
          </p:cNvPr>
          <p:cNvSpPr>
            <a:spLocks noGrp="1"/>
          </p:cNvSpPr>
          <p:nvPr>
            <p:ph idx="1"/>
          </p:nvPr>
        </p:nvSpPr>
        <p:spPr>
          <a:xfrm>
            <a:off x="-1591762" y="1888162"/>
            <a:ext cx="8915400" cy="4153402"/>
          </a:xfrm>
        </p:spPr>
        <p:txBody>
          <a:bodyPr vert="horz" lIns="91440" tIns="45720" rIns="91440" bIns="45720" rtlCol="0" anchor="t">
            <a:normAutofit/>
          </a:bodyPr>
          <a:lstStyle/>
          <a:p>
            <a:pPr marL="0" indent="0">
              <a:buNone/>
            </a:pPr>
            <a:endParaRPr lang="en-US"/>
          </a:p>
          <a:p>
            <a:endParaRPr lang="en-GB"/>
          </a:p>
        </p:txBody>
      </p:sp>
      <p:sp>
        <p:nvSpPr>
          <p:cNvPr id="4" name="TextBox 3">
            <a:extLst>
              <a:ext uri="{FF2B5EF4-FFF2-40B4-BE49-F238E27FC236}">
                <a16:creationId xmlns:a16="http://schemas.microsoft.com/office/drawing/2014/main" id="{DD726A90-106A-46A6-805F-5535F264BCB5}"/>
              </a:ext>
            </a:extLst>
          </p:cNvPr>
          <p:cNvSpPr txBox="1"/>
          <p:nvPr/>
        </p:nvSpPr>
        <p:spPr>
          <a:xfrm>
            <a:off x="1397588" y="2253255"/>
            <a:ext cx="10476096"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t>1.</a:t>
            </a:r>
            <a:r>
              <a:rPr lang="en-US" sz="2000" b="1" dirty="0">
                <a:latin typeface="Copperplate Gothic Bold"/>
                <a:ea typeface="+mn-lt"/>
                <a:cs typeface="+mn-lt"/>
              </a:rPr>
              <a:t>ESP 8266 wireless module is used for street light controlling</a:t>
            </a:r>
            <a:endParaRPr lang="en-US" sz="2000" dirty="0"/>
          </a:p>
          <a:p>
            <a:r>
              <a:rPr lang="en-US" sz="2000" dirty="0"/>
              <a:t>Their aim is to monitor the vitality of street lights and forward monitored returns to the control station. Inside the lamp module, it consists of light dependent resistors (LDR) module, microcontroller module and the transmission module.</a:t>
            </a:r>
          </a:p>
          <a:p>
            <a:endParaRPr lang="en-US" sz="2000" dirty="0">
              <a:latin typeface="Copperplate Gothic Bold"/>
              <a:ea typeface="+mn-lt"/>
              <a:cs typeface="+mn-lt"/>
            </a:endParaRPr>
          </a:p>
          <a:p>
            <a:r>
              <a:rPr lang="en-US" sz="2000" dirty="0">
                <a:latin typeface="Copperplate Gothic Bold"/>
                <a:ea typeface="+mn-lt"/>
                <a:cs typeface="+mn-lt"/>
              </a:rPr>
              <a:t>2. </a:t>
            </a:r>
            <a:r>
              <a:rPr lang="en-US" sz="2000" dirty="0" err="1">
                <a:latin typeface="Copperplate Gothic Bold"/>
                <a:ea typeface="+mn-lt"/>
                <a:cs typeface="+mn-lt"/>
              </a:rPr>
              <a:t>Optimisation</a:t>
            </a:r>
            <a:r>
              <a:rPr lang="en-US" sz="2000" dirty="0">
                <a:latin typeface="Copperplate Gothic Bold"/>
                <a:ea typeface="+mn-lt"/>
                <a:cs typeface="+mn-lt"/>
              </a:rPr>
              <a:t> of a standalone street light system with consideration of lighting control.</a:t>
            </a:r>
            <a:r>
              <a:rPr lang="en-US" sz="2000" dirty="0">
                <a:ea typeface="+mn-lt"/>
                <a:cs typeface="+mn-lt"/>
              </a:rPr>
              <a:t> </a:t>
            </a:r>
            <a:endParaRPr lang="en-US" sz="2000" dirty="0"/>
          </a:p>
          <a:p>
            <a:r>
              <a:rPr lang="en-US" sz="2000" dirty="0">
                <a:ea typeface="+mn-lt"/>
                <a:cs typeface="+mn-lt"/>
              </a:rPr>
              <a:t>This paper aims at designing and executing the advanced development of embedded systems for energy saving of street lamps. Nowadays, the human has become too busy and is unable to find time even to switch the lights wherever not necessary. This paper gives the best solution for electrical power wastage.</a:t>
            </a:r>
          </a:p>
        </p:txBody>
      </p:sp>
    </p:spTree>
    <p:extLst>
      <p:ext uri="{BB962C8B-B14F-4D97-AF65-F5344CB8AC3E}">
        <p14:creationId xmlns:p14="http://schemas.microsoft.com/office/powerpoint/2010/main" val="4136618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11">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3"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4"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5"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6"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7"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8"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9"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0"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1"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2"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3"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4"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9" name="Group 25">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7"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28"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29"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30"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31"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32"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33"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34"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35"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36"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37"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38"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11"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3" name="Content Placeholder 2">
            <a:extLst>
              <a:ext uri="{FF2B5EF4-FFF2-40B4-BE49-F238E27FC236}">
                <a16:creationId xmlns:a16="http://schemas.microsoft.com/office/drawing/2014/main" id="{671A2B47-A758-49D1-BCE0-1435644E08FA}"/>
              </a:ext>
            </a:extLst>
          </p:cNvPr>
          <p:cNvSpPr>
            <a:spLocks noGrp="1"/>
          </p:cNvSpPr>
          <p:nvPr>
            <p:ph idx="1"/>
          </p:nvPr>
        </p:nvSpPr>
        <p:spPr>
          <a:xfrm>
            <a:off x="3373062" y="175461"/>
            <a:ext cx="8131550" cy="6540372"/>
          </a:xfrm>
        </p:spPr>
        <p:txBody>
          <a:bodyPr vert="horz" lIns="91440" tIns="45720" rIns="91440" bIns="45720" rtlCol="0" anchor="t">
            <a:normAutofit lnSpcReduction="10000"/>
          </a:bodyPr>
          <a:lstStyle/>
          <a:p>
            <a:pPr marL="0" indent="0">
              <a:lnSpc>
                <a:spcPct val="90000"/>
              </a:lnSpc>
              <a:buNone/>
            </a:pPr>
            <a:r>
              <a:rPr lang="en-US" sz="2400" b="1" u="sng" dirty="0">
                <a:solidFill>
                  <a:schemeClr val="tx1"/>
                </a:solidFill>
                <a:latin typeface="Copperplate Gothic Bold"/>
              </a:rPr>
              <a:t>MODULE DESCRIPTION:</a:t>
            </a:r>
          </a:p>
          <a:p>
            <a:pPr marL="0" indent="0">
              <a:lnSpc>
                <a:spcPct val="90000"/>
              </a:lnSpc>
              <a:buNone/>
            </a:pPr>
            <a:endParaRPr lang="en-US" sz="2400">
              <a:solidFill>
                <a:srgbClr val="FF0000"/>
              </a:solidFill>
              <a:latin typeface="Copperplate Gothic Bold"/>
            </a:endParaRPr>
          </a:p>
          <a:p>
            <a:pPr marL="0" indent="0">
              <a:lnSpc>
                <a:spcPct val="90000"/>
              </a:lnSpc>
              <a:buNone/>
            </a:pPr>
            <a:r>
              <a:rPr lang="en-US" sz="2400" dirty="0">
                <a:solidFill>
                  <a:srgbClr val="FF0000"/>
                </a:solidFill>
                <a:latin typeface="Copperplate Gothic Bold"/>
              </a:rPr>
              <a:t>esp8266 (wi-fi module chip)</a:t>
            </a:r>
            <a:endParaRPr lang="en-US" dirty="0"/>
          </a:p>
          <a:p>
            <a:pPr>
              <a:lnSpc>
                <a:spcPct val="90000"/>
              </a:lnSpc>
            </a:pPr>
            <a:endParaRPr lang="en-IN">
              <a:solidFill>
                <a:srgbClr val="404040"/>
              </a:solidFill>
              <a:latin typeface="Century Gothic" panose="020B0502020202020204"/>
            </a:endParaRPr>
          </a:p>
          <a:p>
            <a:pPr>
              <a:lnSpc>
                <a:spcPct val="90000"/>
              </a:lnSpc>
            </a:pPr>
            <a:r>
              <a:rPr lang="en-IN" dirty="0"/>
              <a:t> </a:t>
            </a:r>
            <a:r>
              <a:rPr lang="en-IN" dirty="0">
                <a:latin typeface="Copperplate Gothic Bold"/>
              </a:rPr>
              <a:t>It is mostly used for development of IoT (Internet of Things) embedded applications.</a:t>
            </a:r>
          </a:p>
          <a:p>
            <a:pPr>
              <a:lnSpc>
                <a:spcPct val="90000"/>
              </a:lnSpc>
            </a:pPr>
            <a:r>
              <a:rPr lang="en-IN" dirty="0">
                <a:latin typeface="Copperplate Gothic Bold"/>
              </a:rPr>
              <a:t>ESP8266 comes with capabilities of</a:t>
            </a:r>
          </a:p>
          <a:p>
            <a:pPr>
              <a:lnSpc>
                <a:spcPct val="90000"/>
              </a:lnSpc>
            </a:pPr>
            <a:r>
              <a:rPr lang="en-IN" dirty="0">
                <a:latin typeface="Copperplate Gothic Bold"/>
              </a:rPr>
              <a:t>2.4 GHz Wi-Fi (802.11 b/g/n, supporting WPA/WPA2)</a:t>
            </a:r>
          </a:p>
          <a:p>
            <a:pPr>
              <a:lnSpc>
                <a:spcPct val="90000"/>
              </a:lnSpc>
            </a:pPr>
            <a:r>
              <a:rPr lang="en-IN" dirty="0">
                <a:latin typeface="Copperplate Gothic Bold"/>
              </a:rPr>
              <a:t>General purpose input/output (16 GPIO)</a:t>
            </a:r>
          </a:p>
          <a:p>
            <a:pPr>
              <a:lnSpc>
                <a:spcPct val="90000"/>
              </a:lnSpc>
            </a:pPr>
            <a:r>
              <a:rPr lang="en-IN" dirty="0">
                <a:latin typeface="Copperplate Gothic Bold"/>
              </a:rPr>
              <a:t>Inter-integrated circuit (I²C) serial communication protocol</a:t>
            </a:r>
          </a:p>
          <a:p>
            <a:pPr>
              <a:lnSpc>
                <a:spcPct val="90000"/>
              </a:lnSpc>
            </a:pPr>
            <a:r>
              <a:rPr lang="en-IN" dirty="0">
                <a:latin typeface="Copperplate Gothic Bold"/>
              </a:rPr>
              <a:t>Analog-to-digital conversion (10-bit ADC)</a:t>
            </a:r>
          </a:p>
          <a:p>
            <a:pPr>
              <a:lnSpc>
                <a:spcPct val="90000"/>
              </a:lnSpc>
            </a:pPr>
            <a:r>
              <a:rPr lang="en-IN" dirty="0">
                <a:latin typeface="Copperplate Gothic Bold"/>
              </a:rPr>
              <a:t>Serial peripheral interface (SPI) serial communication protocol</a:t>
            </a:r>
          </a:p>
          <a:p>
            <a:pPr>
              <a:lnSpc>
                <a:spcPct val="90000"/>
              </a:lnSpc>
            </a:pPr>
            <a:r>
              <a:rPr lang="en-IN" dirty="0">
                <a:latin typeface="Copperplate Gothic Bold"/>
              </a:rPr>
              <a:t>I²S (inter-IC sound) interfaces with DMA (direct memory access) (sharing pins with GPIO)</a:t>
            </a:r>
          </a:p>
          <a:p>
            <a:pPr>
              <a:lnSpc>
                <a:spcPct val="90000"/>
              </a:lnSpc>
            </a:pPr>
            <a:r>
              <a:rPr lang="en-IN" dirty="0">
                <a:latin typeface="Copperplate Gothic Bold"/>
              </a:rPr>
              <a:t>UART (on dedicated pins, plus a transmit-only UART can be enabled on GPIO2)</a:t>
            </a:r>
          </a:p>
          <a:p>
            <a:pPr>
              <a:lnSpc>
                <a:spcPct val="90000"/>
              </a:lnSpc>
            </a:pPr>
            <a:r>
              <a:rPr lang="en-IN" dirty="0">
                <a:latin typeface="Copperplate Gothic Bold"/>
              </a:rPr>
              <a:t>Pulse-width modulation (PWM)</a:t>
            </a:r>
          </a:p>
          <a:p>
            <a:pPr marL="0" indent="0">
              <a:lnSpc>
                <a:spcPct val="90000"/>
              </a:lnSpc>
              <a:buNone/>
            </a:pPr>
            <a:endParaRPr lang="en-IN">
              <a:latin typeface="Copperplate Gothic Bold" panose="020E0705020206020404" pitchFamily="34" charset="0"/>
            </a:endParaRPr>
          </a:p>
        </p:txBody>
      </p:sp>
      <p:pic>
        <p:nvPicPr>
          <p:cNvPr id="2" name="Picture 3" descr="A picture containing drawing&#10;&#10;Description automatically generated">
            <a:extLst>
              <a:ext uri="{FF2B5EF4-FFF2-40B4-BE49-F238E27FC236}">
                <a16:creationId xmlns:a16="http://schemas.microsoft.com/office/drawing/2014/main" id="{1D1FDCE5-C88D-49C9-8F62-0165EA332617}"/>
              </a:ext>
            </a:extLst>
          </p:cNvPr>
          <p:cNvPicPr>
            <a:picLocks noChangeAspect="1"/>
          </p:cNvPicPr>
          <p:nvPr/>
        </p:nvPicPr>
        <p:blipFill>
          <a:blip r:embed="rId2"/>
          <a:stretch>
            <a:fillRect/>
          </a:stretch>
        </p:blipFill>
        <p:spPr>
          <a:xfrm>
            <a:off x="9718828" y="176342"/>
            <a:ext cx="1978460" cy="1179927"/>
          </a:xfrm>
          <a:prstGeom prst="rect">
            <a:avLst/>
          </a:prstGeom>
        </p:spPr>
      </p:pic>
    </p:spTree>
    <p:extLst>
      <p:ext uri="{BB962C8B-B14F-4D97-AF65-F5344CB8AC3E}">
        <p14:creationId xmlns:p14="http://schemas.microsoft.com/office/powerpoint/2010/main" val="3490252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BDF2C-40A6-4847-945F-C58E74AB8462}"/>
              </a:ext>
            </a:extLst>
          </p:cNvPr>
          <p:cNvSpPr>
            <a:spLocks noGrp="1"/>
          </p:cNvSpPr>
          <p:nvPr>
            <p:ph type="title"/>
          </p:nvPr>
        </p:nvSpPr>
        <p:spPr>
          <a:xfrm>
            <a:off x="2592925" y="624110"/>
            <a:ext cx="8911687" cy="861790"/>
          </a:xfrm>
        </p:spPr>
        <p:txBody>
          <a:bodyPr>
            <a:normAutofit fontScale="90000"/>
          </a:bodyPr>
          <a:lstStyle/>
          <a:p>
            <a:r>
              <a:rPr lang="en-US" b="1" u="sng"/>
              <a:t>MODULE EXPLANATION:</a:t>
            </a:r>
            <a:br>
              <a:rPr lang="en-US" b="1" u="sng"/>
            </a:br>
            <a:br>
              <a:rPr lang="en-US" b="1" u="sng"/>
            </a:br>
            <a:r>
              <a:rPr lang="en-US" sz="2400" b="1" u="sng">
                <a:solidFill>
                  <a:srgbClr val="FF0000"/>
                </a:solidFill>
                <a:ea typeface="+mj-lt"/>
                <a:cs typeface="+mj-lt"/>
              </a:rPr>
              <a:t>ESP8266 (</a:t>
            </a:r>
            <a:r>
              <a:rPr lang="en-US" sz="2400" b="1" u="sng" err="1">
                <a:solidFill>
                  <a:srgbClr val="FF0000"/>
                </a:solidFill>
                <a:ea typeface="+mj-lt"/>
                <a:cs typeface="+mj-lt"/>
              </a:rPr>
              <a:t>WiFi</a:t>
            </a:r>
            <a:r>
              <a:rPr lang="en-US" sz="2400" b="1" u="sng">
                <a:solidFill>
                  <a:srgbClr val="FF0000"/>
                </a:solidFill>
                <a:ea typeface="+mj-lt"/>
                <a:cs typeface="+mj-lt"/>
              </a:rPr>
              <a:t> - Module chip)</a:t>
            </a:r>
            <a:endParaRPr lang="en-US" sz="2400" b="1" u="sng">
              <a:ea typeface="+mj-lt"/>
              <a:cs typeface="+mj-lt"/>
            </a:endParaRPr>
          </a:p>
          <a:p>
            <a:endParaRPr lang="en-US" sz="2400" b="1" u="sng"/>
          </a:p>
        </p:txBody>
      </p:sp>
      <p:sp>
        <p:nvSpPr>
          <p:cNvPr id="3" name="Content Placeholder 2">
            <a:extLst>
              <a:ext uri="{FF2B5EF4-FFF2-40B4-BE49-F238E27FC236}">
                <a16:creationId xmlns:a16="http://schemas.microsoft.com/office/drawing/2014/main" id="{B80DC183-FF9D-4DC1-A214-C400B08A7923}"/>
              </a:ext>
            </a:extLst>
          </p:cNvPr>
          <p:cNvSpPr>
            <a:spLocks noGrp="1"/>
          </p:cNvSpPr>
          <p:nvPr>
            <p:ph idx="1"/>
          </p:nvPr>
        </p:nvSpPr>
        <p:spPr>
          <a:xfrm>
            <a:off x="2589212" y="2216602"/>
            <a:ext cx="5835121" cy="3945277"/>
          </a:xfrm>
        </p:spPr>
        <p:txBody>
          <a:bodyPr vert="horz" lIns="91440" tIns="45720" rIns="91440" bIns="45720" rtlCol="0" anchor="t">
            <a:noAutofit/>
          </a:bodyPr>
          <a:lstStyle/>
          <a:p>
            <a:pPr>
              <a:lnSpc>
                <a:spcPct val="90000"/>
              </a:lnSpc>
            </a:pPr>
            <a:r>
              <a:rPr lang="en-IN" sz="1600" b="1" i="0">
                <a:effectLst/>
                <a:latin typeface="HelveticaNeueBold"/>
              </a:rPr>
              <a:t>High Durability</a:t>
            </a:r>
          </a:p>
          <a:p>
            <a:pPr marL="0" indent="0">
              <a:lnSpc>
                <a:spcPct val="90000"/>
              </a:lnSpc>
              <a:buNone/>
            </a:pPr>
            <a:r>
              <a:rPr lang="en-IN" sz="1600" b="0" i="0">
                <a:effectLst/>
                <a:latin typeface="Calibri"/>
                <a:cs typeface="Calibri"/>
              </a:rPr>
              <a:t>ESP8266EX is capable of functioning consistently in industrial environments, due to its wide operating temperature range. With highly-integrated on-chip features and minimal external discrete component count, the chip offers reliability, compactness and robustness.</a:t>
            </a:r>
          </a:p>
          <a:p>
            <a:pPr>
              <a:lnSpc>
                <a:spcPct val="90000"/>
              </a:lnSpc>
            </a:pPr>
            <a:endParaRPr lang="en-US" sz="1600" b="1" i="0">
              <a:effectLst/>
              <a:latin typeface="HelveticaNeueBold"/>
            </a:endParaRPr>
          </a:p>
          <a:p>
            <a:pPr>
              <a:lnSpc>
                <a:spcPct val="90000"/>
              </a:lnSpc>
            </a:pPr>
            <a:r>
              <a:rPr lang="en-US" sz="1600" b="1" i="0">
                <a:effectLst/>
                <a:latin typeface="HelveticaNeueBold"/>
              </a:rPr>
              <a:t>Compactness</a:t>
            </a:r>
          </a:p>
          <a:p>
            <a:pPr marL="0" indent="0">
              <a:lnSpc>
                <a:spcPct val="90000"/>
              </a:lnSpc>
              <a:buNone/>
            </a:pPr>
            <a:r>
              <a:rPr lang="en-US" sz="1600" b="0" i="0">
                <a:effectLst/>
                <a:latin typeface="Calibri"/>
                <a:cs typeface="Calibri"/>
              </a:rPr>
              <a:t>ESP8266EX is integrated with a 32-bit Tensilica processor, standard digital peripheral interfaces, antenna switches, RF balun, power amplifier, low noise receive amplifier, filters and power management modules. All of them are included in one small package, our ESP8266EX.</a:t>
            </a:r>
          </a:p>
          <a:p>
            <a:pPr>
              <a:lnSpc>
                <a:spcPct val="90000"/>
              </a:lnSpc>
            </a:pPr>
            <a:endParaRPr lang="en-US" sz="1400"/>
          </a:p>
        </p:txBody>
      </p:sp>
      <p:pic>
        <p:nvPicPr>
          <p:cNvPr id="4" name="Picture 3">
            <a:extLst>
              <a:ext uri="{FF2B5EF4-FFF2-40B4-BE49-F238E27FC236}">
                <a16:creationId xmlns:a16="http://schemas.microsoft.com/office/drawing/2014/main" id="{D7FD4DD4-A897-4E2B-A555-1BC6828D2423}"/>
              </a:ext>
            </a:extLst>
          </p:cNvPr>
          <p:cNvPicPr>
            <a:picLocks noChangeAspect="1"/>
          </p:cNvPicPr>
          <p:nvPr/>
        </p:nvPicPr>
        <p:blipFill>
          <a:blip r:embed="rId2"/>
          <a:stretch>
            <a:fillRect/>
          </a:stretch>
        </p:blipFill>
        <p:spPr>
          <a:xfrm>
            <a:off x="8641890" y="1344400"/>
            <a:ext cx="2873159" cy="2521144"/>
          </a:xfrm>
          <a:prstGeom prst="rect">
            <a:avLst/>
          </a:prstGeom>
        </p:spPr>
      </p:pic>
      <p:pic>
        <p:nvPicPr>
          <p:cNvPr id="6" name="Picture 6" descr="A circuit board&#10;&#10;Description automatically generated">
            <a:extLst>
              <a:ext uri="{FF2B5EF4-FFF2-40B4-BE49-F238E27FC236}">
                <a16:creationId xmlns:a16="http://schemas.microsoft.com/office/drawing/2014/main" id="{67F2E2E6-DEE0-4731-A271-898B873853CB}"/>
              </a:ext>
            </a:extLst>
          </p:cNvPr>
          <p:cNvPicPr>
            <a:picLocks noChangeAspect="1"/>
          </p:cNvPicPr>
          <p:nvPr/>
        </p:nvPicPr>
        <p:blipFill>
          <a:blip r:embed="rId3"/>
          <a:stretch>
            <a:fillRect/>
          </a:stretch>
        </p:blipFill>
        <p:spPr>
          <a:xfrm>
            <a:off x="8552928" y="4060390"/>
            <a:ext cx="2946225" cy="2328014"/>
          </a:xfrm>
          <a:prstGeom prst="rect">
            <a:avLst/>
          </a:prstGeom>
        </p:spPr>
      </p:pic>
    </p:spTree>
    <p:extLst>
      <p:ext uri="{BB962C8B-B14F-4D97-AF65-F5344CB8AC3E}">
        <p14:creationId xmlns:p14="http://schemas.microsoft.com/office/powerpoint/2010/main" val="36678356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04402-65ED-49D4-BF81-9234F310848F}"/>
              </a:ext>
            </a:extLst>
          </p:cNvPr>
          <p:cNvSpPr>
            <a:spLocks noGrp="1"/>
          </p:cNvSpPr>
          <p:nvPr>
            <p:ph type="title"/>
          </p:nvPr>
        </p:nvSpPr>
        <p:spPr>
          <a:xfrm>
            <a:off x="2592925" y="624110"/>
            <a:ext cx="8911687" cy="747490"/>
          </a:xfrm>
        </p:spPr>
        <p:txBody>
          <a:bodyPr>
            <a:normAutofit fontScale="90000"/>
          </a:bodyPr>
          <a:lstStyle/>
          <a:p>
            <a:pPr>
              <a:lnSpc>
                <a:spcPct val="90000"/>
              </a:lnSpc>
              <a:spcBef>
                <a:spcPts val="1000"/>
              </a:spcBef>
            </a:pPr>
            <a:r>
              <a:rPr lang="en-US" b="1" u="sng">
                <a:ea typeface="+mj-lt"/>
                <a:cs typeface="+mj-lt"/>
              </a:rPr>
              <a:t>MODULE EXPLANATION:</a:t>
            </a:r>
            <a:br>
              <a:rPr lang="en-US" b="1" u="sng">
                <a:ea typeface="+mj-lt"/>
                <a:cs typeface="+mj-lt"/>
              </a:rPr>
            </a:br>
            <a:br>
              <a:rPr lang="en-US" b="1" u="sng">
                <a:ea typeface="+mj-lt"/>
                <a:cs typeface="+mj-lt"/>
              </a:rPr>
            </a:br>
            <a:r>
              <a:rPr lang="en-US" sz="2400" b="1">
                <a:solidFill>
                  <a:srgbClr val="FF0000"/>
                </a:solidFill>
                <a:ea typeface="+mj-lt"/>
                <a:cs typeface="+mj-lt"/>
              </a:rPr>
              <a:t>ESP8266 (wi-fi module chip)</a:t>
            </a:r>
            <a:endParaRPr lang="en-US" sz="2400" b="1">
              <a:ea typeface="+mj-lt"/>
              <a:cs typeface="+mj-lt"/>
            </a:endParaRPr>
          </a:p>
          <a:p>
            <a:pPr marL="285750" indent="-285750">
              <a:lnSpc>
                <a:spcPct val="90000"/>
              </a:lnSpc>
              <a:spcBef>
                <a:spcPts val="1000"/>
              </a:spcBef>
              <a:buFont typeface="Arial"/>
              <a:buChar char="•"/>
            </a:pPr>
            <a:endParaRPr lang="en-IN">
              <a:ea typeface="+mj-lt"/>
              <a:cs typeface="+mj-lt"/>
            </a:endParaRPr>
          </a:p>
          <a:p>
            <a:endParaRPr lang="en-US" b="1" u="sng">
              <a:ea typeface="+mj-lt"/>
              <a:cs typeface="+mj-lt"/>
            </a:endParaRPr>
          </a:p>
        </p:txBody>
      </p:sp>
      <p:sp>
        <p:nvSpPr>
          <p:cNvPr id="3" name="Content Placeholder 2">
            <a:extLst>
              <a:ext uri="{FF2B5EF4-FFF2-40B4-BE49-F238E27FC236}">
                <a16:creationId xmlns:a16="http://schemas.microsoft.com/office/drawing/2014/main" id="{A50DF301-2DA5-4BBD-B3B8-1B99BAF193BA}"/>
              </a:ext>
            </a:extLst>
          </p:cNvPr>
          <p:cNvSpPr>
            <a:spLocks noGrp="1"/>
          </p:cNvSpPr>
          <p:nvPr>
            <p:ph idx="1"/>
          </p:nvPr>
        </p:nvSpPr>
        <p:spPr>
          <a:xfrm>
            <a:off x="2589212" y="2123357"/>
            <a:ext cx="5835121" cy="3888128"/>
          </a:xfrm>
        </p:spPr>
        <p:txBody>
          <a:bodyPr vert="horz" lIns="91440" tIns="45720" rIns="91440" bIns="45720" rtlCol="0" anchor="t">
            <a:normAutofit fontScale="85000" lnSpcReduction="10000"/>
          </a:bodyPr>
          <a:lstStyle/>
          <a:p>
            <a:pPr fontAlgn="t">
              <a:lnSpc>
                <a:spcPct val="90000"/>
              </a:lnSpc>
            </a:pPr>
            <a:r>
              <a:rPr lang="en-IN" b="1" i="0">
                <a:effectLst/>
                <a:latin typeface="HelveticaNeueBold"/>
              </a:rPr>
              <a:t>Power-Saving Architecture</a:t>
            </a:r>
          </a:p>
          <a:p>
            <a:pPr marL="0" indent="0" fontAlgn="t">
              <a:lnSpc>
                <a:spcPct val="90000"/>
              </a:lnSpc>
              <a:buNone/>
            </a:pPr>
            <a:r>
              <a:rPr lang="en-IN" b="0" i="0">
                <a:effectLst/>
                <a:latin typeface="Calibri"/>
                <a:cs typeface="Calibri"/>
              </a:rPr>
              <a:t>Engineered for mobile devices, wearable electronics and IoT applications, ESP8266EX achieves low power consumption with a combination of several proprietary technologies. The power-saving architecture features three modes of operation: active mode, sleep mode and deep sleep mode. This allows battery-powered designs to run longer.</a:t>
            </a:r>
          </a:p>
          <a:p>
            <a:pPr marL="0" indent="0">
              <a:lnSpc>
                <a:spcPct val="90000"/>
              </a:lnSpc>
              <a:buNone/>
            </a:pPr>
            <a:endParaRPr lang="en-IN" b="1" i="0">
              <a:effectLst/>
              <a:latin typeface="HelveticaNeueBold"/>
            </a:endParaRPr>
          </a:p>
          <a:p>
            <a:pPr>
              <a:lnSpc>
                <a:spcPct val="90000"/>
              </a:lnSpc>
            </a:pPr>
            <a:r>
              <a:rPr lang="en-IN" b="1" i="0">
                <a:effectLst/>
                <a:latin typeface="HelveticaNeueBold"/>
              </a:rPr>
              <a:t>32-bit Tensilica Processor</a:t>
            </a:r>
          </a:p>
          <a:p>
            <a:pPr marL="0" indent="0">
              <a:lnSpc>
                <a:spcPct val="90000"/>
              </a:lnSpc>
              <a:buNone/>
            </a:pPr>
            <a:endParaRPr lang="en-IN">
              <a:latin typeface="Calibri"/>
              <a:cs typeface="Calibri"/>
            </a:endParaRPr>
          </a:p>
          <a:p>
            <a:pPr marL="0" indent="0">
              <a:lnSpc>
                <a:spcPct val="90000"/>
              </a:lnSpc>
              <a:buNone/>
            </a:pPr>
            <a:r>
              <a:rPr lang="en-IN" b="0" i="0">
                <a:effectLst/>
                <a:latin typeface="Calibri"/>
                <a:cs typeface="Calibri"/>
              </a:rPr>
              <a:t>The ESP8266EX microcontroller integrates a Tensilica L106 32-bit RISC processor, which achieves extra-low power consumption and reaches a maximum clock speed of 160 </a:t>
            </a:r>
            <a:r>
              <a:rPr lang="en-IN" b="0" i="0" err="1">
                <a:effectLst/>
                <a:latin typeface="Calibri"/>
                <a:cs typeface="Calibri"/>
              </a:rPr>
              <a:t>MHz.</a:t>
            </a:r>
            <a:r>
              <a:rPr lang="en-IN" b="0" i="0">
                <a:effectLst/>
                <a:latin typeface="Calibri"/>
                <a:cs typeface="Calibri"/>
              </a:rPr>
              <a:t> The Real-Time Operating System (RTOS) and Wi-Fi stack allow about 80% of the processing power to be available for user application programming and development.</a:t>
            </a:r>
          </a:p>
          <a:p>
            <a:pPr marL="0" indent="0">
              <a:lnSpc>
                <a:spcPct val="90000"/>
              </a:lnSpc>
              <a:buNone/>
            </a:pPr>
            <a:br>
              <a:rPr lang="en-IN" sz="1300"/>
            </a:br>
            <a:endParaRPr lang="en-US" sz="1300"/>
          </a:p>
        </p:txBody>
      </p:sp>
      <p:sp>
        <p:nvSpPr>
          <p:cNvPr id="9" name="Rectangle 11">
            <a:extLst>
              <a:ext uri="{FF2B5EF4-FFF2-40B4-BE49-F238E27FC236}">
                <a16:creationId xmlns:a16="http://schemas.microsoft.com/office/drawing/2014/main" id="{C29210D5-F5F2-45F6-88DE-8E3CF5F37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1452" y="2124215"/>
            <a:ext cx="2873159" cy="3787007"/>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EBA56D7-2208-47DD-B4BC-88EF9608EC8A}"/>
              </a:ext>
            </a:extLst>
          </p:cNvPr>
          <p:cNvPicPr>
            <a:picLocks noChangeAspect="1"/>
          </p:cNvPicPr>
          <p:nvPr/>
        </p:nvPicPr>
        <p:blipFill>
          <a:blip r:embed="rId2"/>
          <a:stretch>
            <a:fillRect/>
          </a:stretch>
        </p:blipFill>
        <p:spPr>
          <a:xfrm>
            <a:off x="8795178" y="2245045"/>
            <a:ext cx="2545707" cy="1615544"/>
          </a:xfrm>
          <a:prstGeom prst="rect">
            <a:avLst/>
          </a:prstGeom>
        </p:spPr>
      </p:pic>
      <p:pic>
        <p:nvPicPr>
          <p:cNvPr id="7" name="Picture 6">
            <a:extLst>
              <a:ext uri="{FF2B5EF4-FFF2-40B4-BE49-F238E27FC236}">
                <a16:creationId xmlns:a16="http://schemas.microsoft.com/office/drawing/2014/main" id="{4B05AE3B-1CC5-4FC9-A40D-601058BE68AB}"/>
              </a:ext>
            </a:extLst>
          </p:cNvPr>
          <p:cNvPicPr>
            <a:picLocks noChangeAspect="1"/>
          </p:cNvPicPr>
          <p:nvPr/>
        </p:nvPicPr>
        <p:blipFill>
          <a:blip r:embed="rId3"/>
          <a:stretch>
            <a:fillRect/>
          </a:stretch>
        </p:blipFill>
        <p:spPr>
          <a:xfrm>
            <a:off x="8795178" y="4222023"/>
            <a:ext cx="2545707" cy="1152513"/>
          </a:xfrm>
          <a:prstGeom prst="rect">
            <a:avLst/>
          </a:prstGeom>
        </p:spPr>
      </p:pic>
    </p:spTree>
    <p:extLst>
      <p:ext uri="{BB962C8B-B14F-4D97-AF65-F5344CB8AC3E}">
        <p14:creationId xmlns:p14="http://schemas.microsoft.com/office/powerpoint/2010/main" val="1924727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21"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2"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3"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4"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5"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6"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7"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8"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9"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0"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1"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2"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34" name="Group 33">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35"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36"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7"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8"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9"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40"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41"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42"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43"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44"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45"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6"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8" name="Rectangle 47">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50"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52" name="Rectangle 51">
            <a:extLst>
              <a:ext uri="{FF2B5EF4-FFF2-40B4-BE49-F238E27FC236}">
                <a16:creationId xmlns:a16="http://schemas.microsoft.com/office/drawing/2014/main" id="{A692209D-B607-46C3-8560-07AF72291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4874638-CF15-4908-BC4B-4908744D0B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6AB59DC-3166-452D-AE94-F803C6AD87C0}"/>
              </a:ext>
            </a:extLst>
          </p:cNvPr>
          <p:cNvSpPr>
            <a:spLocks noGrp="1"/>
          </p:cNvSpPr>
          <p:nvPr>
            <p:ph type="title"/>
          </p:nvPr>
        </p:nvSpPr>
        <p:spPr>
          <a:xfrm>
            <a:off x="540279" y="967417"/>
            <a:ext cx="3778870" cy="3943250"/>
          </a:xfrm>
        </p:spPr>
        <p:txBody>
          <a:bodyPr vert="horz" lIns="91440" tIns="45720" rIns="91440" bIns="45720" rtlCol="0" anchor="b">
            <a:normAutofit/>
          </a:bodyPr>
          <a:lstStyle/>
          <a:p>
            <a:r>
              <a:rPr lang="en-US" sz="4000" b="1" u="sng">
                <a:solidFill>
                  <a:srgbClr val="FEFFFF"/>
                </a:solidFill>
              </a:rPr>
              <a:t>INTEGRATION OF WI-FI MODULE WITH AURDINO IDE</a:t>
            </a:r>
          </a:p>
        </p:txBody>
      </p:sp>
      <p:sp>
        <p:nvSpPr>
          <p:cNvPr id="56" name="Freeform 5">
            <a:extLst>
              <a:ext uri="{FF2B5EF4-FFF2-40B4-BE49-F238E27FC236}">
                <a16:creationId xmlns:a16="http://schemas.microsoft.com/office/drawing/2014/main" id="{5F1B8348-CD6E-4561-A704-C232D9A2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4" name="Content Placeholder 3">
            <a:extLst>
              <a:ext uri="{FF2B5EF4-FFF2-40B4-BE49-F238E27FC236}">
                <a16:creationId xmlns:a16="http://schemas.microsoft.com/office/drawing/2014/main" id="{D03A8D08-DE95-4519-B12E-1B9C5647D5AD}"/>
              </a:ext>
            </a:extLst>
          </p:cNvPr>
          <p:cNvPicPr>
            <a:picLocks noChangeAspect="1"/>
          </p:cNvPicPr>
          <p:nvPr/>
        </p:nvPicPr>
        <p:blipFill>
          <a:blip r:embed="rId2"/>
          <a:stretch>
            <a:fillRect/>
          </a:stretch>
        </p:blipFill>
        <p:spPr>
          <a:xfrm>
            <a:off x="5587994" y="1210432"/>
            <a:ext cx="6381625" cy="4475753"/>
          </a:xfrm>
          <a:prstGeom prst="rect">
            <a:avLst/>
          </a:prstGeom>
        </p:spPr>
      </p:pic>
    </p:spTree>
    <p:extLst>
      <p:ext uri="{BB962C8B-B14F-4D97-AF65-F5344CB8AC3E}">
        <p14:creationId xmlns:p14="http://schemas.microsoft.com/office/powerpoint/2010/main" val="1772303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008ED74B-06F2-4BD5-838F-1AAD0033EF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E9F586E1-75B5-49B8-9A21-DD14CA0F69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2" name="Freeform 11">
              <a:extLst>
                <a:ext uri="{FF2B5EF4-FFF2-40B4-BE49-F238E27FC236}">
                  <a16:creationId xmlns:a16="http://schemas.microsoft.com/office/drawing/2014/main" id="{8ECF1231-6B06-42A7-9653-F6A738AACE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DD0D424C-4930-4745-B075-4AF5691E38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8CD110D4-7970-4333-ACA2-F5A0DFCE9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94C2DE85-6DF9-48B6-AC63-963A52242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2B527314-243D-423D-9285-A30290D18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857798C9-0A62-400E-B105-429ABFC4D7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40E214F1-D642-41FF-8FBB-F1484108E9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24EBEFE9-8F4F-41C2-9022-FF9730C4E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389BEA2F-6457-431A-941E-840A670CA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D32D9258-EB54-414B-A2D5-458339569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495967EF-C4BF-4A5F-90E5-A603A66542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253675EB-03CE-4B59-BEBD-4D0D98710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sp>
        <p:nvSpPr>
          <p:cNvPr id="2" name="Title 1">
            <a:extLst>
              <a:ext uri="{FF2B5EF4-FFF2-40B4-BE49-F238E27FC236}">
                <a16:creationId xmlns:a16="http://schemas.microsoft.com/office/drawing/2014/main" id="{A3BA0DFC-29E6-45DE-BB6D-42C1089D2D96}"/>
              </a:ext>
            </a:extLst>
          </p:cNvPr>
          <p:cNvSpPr>
            <a:spLocks noGrp="1"/>
          </p:cNvSpPr>
          <p:nvPr>
            <p:ph type="title"/>
          </p:nvPr>
        </p:nvSpPr>
        <p:spPr>
          <a:xfrm>
            <a:off x="2382373" y="644162"/>
            <a:ext cx="9122239" cy="1260838"/>
          </a:xfrm>
        </p:spPr>
        <p:txBody>
          <a:bodyPr>
            <a:normAutofit fontScale="90000"/>
          </a:bodyPr>
          <a:lstStyle/>
          <a:p>
            <a:r>
              <a:rPr lang="en-US" u="sng">
                <a:latin typeface="Copperplate Gothic Bold"/>
              </a:rPr>
              <a:t>IOT based smart Street Lights </a:t>
            </a:r>
            <a:br>
              <a:rPr lang="en-US" u="sng">
                <a:latin typeface="Copperplate Gothic Bold" panose="020E0705020206020404" pitchFamily="34" charset="0"/>
              </a:rPr>
            </a:br>
            <a:r>
              <a:rPr lang="en-US" u="sng">
                <a:latin typeface="Copperplate Gothic Bold"/>
              </a:rPr>
              <a:t>project </a:t>
            </a:r>
            <a:r>
              <a:rPr lang="en-US" u="sng" err="1">
                <a:latin typeface="Copperplate Gothic Bold"/>
              </a:rPr>
              <a:t>exhibhition</a:t>
            </a:r>
            <a:br>
              <a:rPr lang="en-US" u="sng">
                <a:latin typeface="Copperplate Gothic Bold"/>
              </a:rPr>
            </a:br>
            <a:r>
              <a:rPr lang="en-US" u="sng">
                <a:latin typeface="Copperplate Gothic Bold"/>
              </a:rPr>
              <a:t>group members-</a:t>
            </a:r>
            <a:br>
              <a:rPr lang="en-US" u="sng">
                <a:latin typeface="Copperplate Gothic Bold"/>
              </a:rPr>
            </a:br>
            <a:endParaRPr lang="en-US" u="sng">
              <a:latin typeface="Copperplate Gothic Bold"/>
            </a:endParaRPr>
          </a:p>
        </p:txBody>
      </p:sp>
      <p:grpSp>
        <p:nvGrpSpPr>
          <p:cNvPr id="25" name="Group 24">
            <a:extLst>
              <a:ext uri="{FF2B5EF4-FFF2-40B4-BE49-F238E27FC236}">
                <a16:creationId xmlns:a16="http://schemas.microsoft.com/office/drawing/2014/main" id="{F9CAF6A1-77C7-4ABC-9E4A-E74A8DB16D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6" name="Freeform 27">
              <a:extLst>
                <a:ext uri="{FF2B5EF4-FFF2-40B4-BE49-F238E27FC236}">
                  <a16:creationId xmlns:a16="http://schemas.microsoft.com/office/drawing/2014/main" id="{6B3F65AF-943F-4D0E-B890-AA058F48B3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660B5807-5995-44AD-9E16-10337DC83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E80AC2A9-A86D-45A4-B218-B52F22B3E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2DB7D344-D8A0-46BE-8BD4-70DEC451E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90B7E18B-6B64-4711-94DE-715DE0CB7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7CCF1B9C-A47F-4AC1-8164-F13CD4288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A7694E0F-733F-4E78-A250-B7840DA06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7DE4B38A-BCE4-48FC-9109-41F73413B1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36605C57-20A9-46A2-A6DB-2EA83ADC9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23EFA4B2-9313-4409-9BAE-FC04D2AF1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C8A794CC-8846-4A65-8227-1001468DB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87046215-2C6C-4EFD-9689-6EBF98CA9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9" name="Rectangle 38">
            <a:extLst>
              <a:ext uri="{FF2B5EF4-FFF2-40B4-BE49-F238E27FC236}">
                <a16:creationId xmlns:a16="http://schemas.microsoft.com/office/drawing/2014/main" id="{CC9387DA-2D8E-4E5D-BD65-274370B65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11">
            <a:extLst>
              <a:ext uri="{FF2B5EF4-FFF2-40B4-BE49-F238E27FC236}">
                <a16:creationId xmlns:a16="http://schemas.microsoft.com/office/drawing/2014/main" id="{18BFC65B-9706-4EE1-8B75-FEEC1C530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4" name="Diagram 3">
            <a:extLst>
              <a:ext uri="{FF2B5EF4-FFF2-40B4-BE49-F238E27FC236}">
                <a16:creationId xmlns:a16="http://schemas.microsoft.com/office/drawing/2014/main" id="{AFC00E8B-31D6-47C8-B71F-DDFFBB313C12}"/>
              </a:ext>
            </a:extLst>
          </p:cNvPr>
          <p:cNvGraphicFramePr/>
          <p:nvPr>
            <p:extLst>
              <p:ext uri="{D42A27DB-BD31-4B8C-83A1-F6EECF244321}">
                <p14:modId xmlns:p14="http://schemas.microsoft.com/office/powerpoint/2010/main" val="2880766078"/>
              </p:ext>
            </p:extLst>
          </p:nvPr>
        </p:nvGraphicFramePr>
        <p:xfrm>
          <a:off x="2107950" y="2604837"/>
          <a:ext cx="9346531" cy="40282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7555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F4E3CC-0ADC-4BA9-94E5-937F421266C8}"/>
              </a:ext>
            </a:extLst>
          </p:cNvPr>
          <p:cNvSpPr>
            <a:spLocks noGrp="1"/>
          </p:cNvSpPr>
          <p:nvPr>
            <p:ph type="title"/>
          </p:nvPr>
        </p:nvSpPr>
        <p:spPr>
          <a:xfrm>
            <a:off x="3373062" y="624110"/>
            <a:ext cx="8131550" cy="1280890"/>
          </a:xfrm>
        </p:spPr>
        <p:txBody>
          <a:bodyPr>
            <a:normAutofit/>
          </a:bodyPr>
          <a:lstStyle/>
          <a:p>
            <a:r>
              <a:rPr lang="en-GB" b="1" u="sng"/>
              <a:t>CODING PART</a:t>
            </a:r>
          </a:p>
        </p:txBody>
      </p:sp>
      <p:sp>
        <p:nvSpPr>
          <p:cNvPr id="12" name="Rectangle 11">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5"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6"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7"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8"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9"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0"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1"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2"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3"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4"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5"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6"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28" name="Group 27">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9"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30"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31"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32"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33"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34"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35"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36"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37"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38"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39"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40"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42"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5" name="Rectangle 2">
            <a:extLst>
              <a:ext uri="{FF2B5EF4-FFF2-40B4-BE49-F238E27FC236}">
                <a16:creationId xmlns:a16="http://schemas.microsoft.com/office/drawing/2014/main" id="{E622A9B6-62CE-455A-A16E-830EFFD6CF9D}"/>
              </a:ext>
            </a:extLst>
          </p:cNvPr>
          <p:cNvSpPr>
            <a:spLocks noGrp="1" noChangeArrowheads="1"/>
          </p:cNvSpPr>
          <p:nvPr>
            <p:ph idx="1"/>
          </p:nvPr>
        </p:nvSpPr>
        <p:spPr bwMode="auto">
          <a:xfrm>
            <a:off x="3373062" y="1538614"/>
            <a:ext cx="8131550" cy="4685758"/>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numCol="1" rtlCol="0" anchor="t" anchorCtr="0" compatLnSpc="1">
            <a:prstTxWarp prst="textNoShape">
              <a:avLst/>
            </a:prstTxWarp>
            <a:normAutofit lnSpcReduction="10000"/>
          </a:bodyPr>
          <a:lstStyle/>
          <a:p>
            <a:pPr marL="0" marR="0" lvl="0" indent="0" defTabSz="914400" rtl="0" eaLnBrk="0" fontAlgn="base" latinLnBrk="0" hangingPunct="0">
              <a:lnSpc>
                <a:spcPct val="90000"/>
              </a:lnSpc>
              <a:spcBef>
                <a:spcPct val="0"/>
              </a:spcBef>
              <a:spcAft>
                <a:spcPts val="600"/>
              </a:spcAft>
              <a:buClrTx/>
              <a:buSzTx/>
              <a:buFontTx/>
              <a:buNone/>
              <a:tabLst/>
            </a:pPr>
            <a:endParaRPr kumimoji="0" lang="en-US" altLang="en-US" sz="1000" b="0" i="0" u="none" strike="noStrike" cap="none" normalizeH="0" baseline="0" dirty="0">
              <a:ln>
                <a:noFill/>
              </a:ln>
              <a:effectLst/>
              <a:latin typeface="Courier New" panose="02070309020205020404" pitchFamily="49" charset="0"/>
            </a:endParaRPr>
          </a:p>
          <a:p>
            <a:pPr marL="0" marR="0" lvl="0" indent="0" defTabSz="914400" rtl="0" eaLnBrk="0" fontAlgn="base" latinLnBrk="0" hangingPunct="0">
              <a:lnSpc>
                <a:spcPct val="90000"/>
              </a:lnSpc>
              <a:spcBef>
                <a:spcPct val="0"/>
              </a:spcBef>
              <a:spcAft>
                <a:spcPts val="600"/>
              </a:spcAft>
              <a:buClrTx/>
              <a:buSzTx/>
              <a:buFontTx/>
              <a:buNone/>
              <a:tabLst/>
            </a:pPr>
            <a:r>
              <a:rPr lang="en-US" altLang="en-US" sz="1600" b="1" u="sng" dirty="0">
                <a:highlight>
                  <a:srgbClr val="FFFF00"/>
                </a:highlight>
                <a:latin typeface="Courier New"/>
                <a:cs typeface="Courier New"/>
              </a:rPr>
              <a:t>Variables declaration</a:t>
            </a:r>
          </a:p>
          <a:p>
            <a:pPr marL="0" marR="0" lvl="0" indent="0" defTabSz="914400" rtl="0" eaLnBrk="0" fontAlgn="base" latinLnBrk="0" hangingPunct="0">
              <a:lnSpc>
                <a:spcPct val="90000"/>
              </a:lnSpc>
              <a:spcBef>
                <a:spcPct val="0"/>
              </a:spcBef>
              <a:spcAft>
                <a:spcPts val="600"/>
              </a:spcAft>
              <a:buClrTx/>
              <a:buSzTx/>
              <a:buFontTx/>
              <a:buNone/>
              <a:tabLst/>
            </a:pPr>
            <a:endParaRPr lang="en-US" altLang="en-US" sz="1400" b="0" i="0" u="none" strike="noStrike" cap="none" normalizeH="0" baseline="0" dirty="0">
              <a:ln>
                <a:noFill/>
              </a:ln>
              <a:effectLst/>
              <a:latin typeface="Courier New" panose="02070309020205020404" pitchFamily="49" charset="0"/>
              <a:cs typeface="Courier New"/>
            </a:endParaRPr>
          </a:p>
          <a:p>
            <a:pPr marL="0" indent="0" algn="l" rtl="0" fontAlgn="base">
              <a:buNone/>
            </a:pPr>
            <a:r>
              <a:rPr lang="en-US" sz="1400" b="0" i="0" u="none" strike="noStrike" dirty="0">
                <a:solidFill>
                  <a:srgbClr val="404040"/>
                </a:solidFill>
                <a:effectLst/>
                <a:latin typeface="Century Gothic" panose="020B0502020202020204" pitchFamily="34" charset="0"/>
              </a:rPr>
              <a:t>int led = 2;</a:t>
            </a:r>
            <a:r>
              <a:rPr lang="en-US" sz="1400" b="0" i="0" dirty="0">
                <a:solidFill>
                  <a:srgbClr val="000000"/>
                </a:solidFill>
                <a:effectLst/>
                <a:latin typeface="Century Gothic" panose="020B0502020202020204" pitchFamily="34" charset="0"/>
              </a:rPr>
              <a:t>​</a:t>
            </a:r>
            <a:endParaRPr lang="en-US" sz="1400" b="0" i="0" dirty="0">
              <a:solidFill>
                <a:srgbClr val="000000"/>
              </a:solidFill>
              <a:effectLst/>
              <a:latin typeface="Segoe UI" panose="020B0502040204020203" pitchFamily="34" charset="0"/>
            </a:endParaRPr>
          </a:p>
          <a:p>
            <a:pPr marL="0" indent="0" algn="l" rtl="0" fontAlgn="base">
              <a:buNone/>
            </a:pPr>
            <a:r>
              <a:rPr lang="en-US" sz="1400" b="0" i="0" u="none" strike="noStrike" dirty="0">
                <a:solidFill>
                  <a:srgbClr val="404040"/>
                </a:solidFill>
                <a:effectLst/>
                <a:latin typeface="Century Gothic" panose="020B0502020202020204" pitchFamily="34" charset="0"/>
              </a:rPr>
              <a:t>int led1 = 3;</a:t>
            </a:r>
            <a:r>
              <a:rPr lang="en-US" sz="1400" b="0" i="0" dirty="0">
                <a:solidFill>
                  <a:srgbClr val="000000"/>
                </a:solidFill>
                <a:effectLst/>
                <a:latin typeface="Century Gothic" panose="020B0502020202020204" pitchFamily="34" charset="0"/>
              </a:rPr>
              <a:t>​</a:t>
            </a:r>
            <a:endParaRPr lang="en-US" sz="1400" b="0" i="0" dirty="0">
              <a:solidFill>
                <a:srgbClr val="000000"/>
              </a:solidFill>
              <a:effectLst/>
              <a:latin typeface="Segoe UI" panose="020B0502040204020203" pitchFamily="34" charset="0"/>
            </a:endParaRPr>
          </a:p>
          <a:p>
            <a:pPr marL="0" indent="0" algn="l" rtl="0" fontAlgn="base">
              <a:buNone/>
            </a:pPr>
            <a:r>
              <a:rPr lang="en-US" sz="1400" b="0" i="0" u="none" strike="noStrike" dirty="0">
                <a:solidFill>
                  <a:srgbClr val="404040"/>
                </a:solidFill>
                <a:effectLst/>
                <a:latin typeface="Century Gothic" panose="020B0502020202020204" pitchFamily="34" charset="0"/>
              </a:rPr>
              <a:t>int led2 = 4;</a:t>
            </a:r>
            <a:r>
              <a:rPr lang="en-US" sz="1400" b="0" i="0" dirty="0">
                <a:solidFill>
                  <a:srgbClr val="000000"/>
                </a:solidFill>
                <a:effectLst/>
                <a:latin typeface="Century Gothic" panose="020B0502020202020204" pitchFamily="34" charset="0"/>
              </a:rPr>
              <a:t>​</a:t>
            </a:r>
            <a:endParaRPr lang="en-US" sz="1400" b="0" i="0" dirty="0">
              <a:solidFill>
                <a:srgbClr val="000000"/>
              </a:solidFill>
              <a:effectLst/>
              <a:latin typeface="Segoe UI" panose="020B0502040204020203" pitchFamily="34" charset="0"/>
            </a:endParaRPr>
          </a:p>
          <a:p>
            <a:pPr marL="0" indent="0" algn="l" rtl="0" fontAlgn="base">
              <a:buNone/>
            </a:pPr>
            <a:r>
              <a:rPr lang="en-US" sz="1400" b="0" i="0" u="none" strike="noStrike" dirty="0">
                <a:solidFill>
                  <a:srgbClr val="404040"/>
                </a:solidFill>
                <a:effectLst/>
                <a:latin typeface="Century Gothic" panose="020B0502020202020204" pitchFamily="34" charset="0"/>
              </a:rPr>
              <a:t>int led3 = 5;</a:t>
            </a:r>
            <a:r>
              <a:rPr lang="en-US" sz="1400" b="0" i="0" dirty="0">
                <a:solidFill>
                  <a:srgbClr val="000000"/>
                </a:solidFill>
                <a:effectLst/>
                <a:latin typeface="Century Gothic" panose="020B0502020202020204" pitchFamily="34" charset="0"/>
              </a:rPr>
              <a:t>​</a:t>
            </a:r>
            <a:endParaRPr lang="en-US" sz="1400" b="0" i="0" dirty="0">
              <a:solidFill>
                <a:srgbClr val="000000"/>
              </a:solidFill>
              <a:effectLst/>
              <a:latin typeface="Segoe UI" panose="020B0502040204020203" pitchFamily="34" charset="0"/>
            </a:endParaRPr>
          </a:p>
          <a:p>
            <a:pPr marL="0" indent="0" algn="l" rtl="0" fontAlgn="base">
              <a:buNone/>
            </a:pPr>
            <a:r>
              <a:rPr lang="en-US" sz="1400" b="0" i="0" u="none" strike="noStrike" dirty="0">
                <a:solidFill>
                  <a:srgbClr val="404040"/>
                </a:solidFill>
                <a:effectLst/>
                <a:latin typeface="Century Gothic" panose="020B0502020202020204" pitchFamily="34" charset="0"/>
              </a:rPr>
              <a:t>int led4 = 6;</a:t>
            </a:r>
            <a:r>
              <a:rPr lang="en-US" sz="1400" b="0" i="0" dirty="0">
                <a:solidFill>
                  <a:srgbClr val="000000"/>
                </a:solidFill>
                <a:effectLst/>
                <a:latin typeface="Century Gothic" panose="020B0502020202020204" pitchFamily="34" charset="0"/>
              </a:rPr>
              <a:t>​</a:t>
            </a:r>
            <a:endParaRPr lang="en-US" sz="1400" b="0" i="0" dirty="0">
              <a:solidFill>
                <a:srgbClr val="000000"/>
              </a:solidFill>
              <a:effectLst/>
              <a:latin typeface="Segoe UI" panose="020B0502040204020203" pitchFamily="34" charset="0"/>
            </a:endParaRPr>
          </a:p>
          <a:p>
            <a:pPr marL="0" indent="0" algn="l" rtl="0" fontAlgn="base">
              <a:buNone/>
            </a:pPr>
            <a:r>
              <a:rPr lang="en-US" sz="1400" b="0" i="0" dirty="0">
                <a:solidFill>
                  <a:srgbClr val="000000"/>
                </a:solidFill>
                <a:effectLst/>
                <a:latin typeface="Century Gothic" panose="020B0502020202020204" pitchFamily="34" charset="0"/>
              </a:rPr>
              <a:t>​</a:t>
            </a:r>
            <a:endParaRPr lang="en-US" sz="1400" b="0" i="0" dirty="0">
              <a:solidFill>
                <a:srgbClr val="000000"/>
              </a:solidFill>
              <a:effectLst/>
              <a:latin typeface="Segoe UI" panose="020B0502040204020203" pitchFamily="34" charset="0"/>
            </a:endParaRPr>
          </a:p>
          <a:p>
            <a:pPr marL="0" indent="0" algn="l" rtl="0" fontAlgn="base">
              <a:buNone/>
            </a:pPr>
            <a:r>
              <a:rPr lang="en-US" sz="1400" b="0" i="0" u="none" strike="noStrike" dirty="0">
                <a:solidFill>
                  <a:srgbClr val="404040"/>
                </a:solidFill>
                <a:effectLst/>
                <a:latin typeface="Century Gothic" panose="020B0502020202020204" pitchFamily="34" charset="0"/>
              </a:rPr>
              <a:t>int </a:t>
            </a:r>
            <a:r>
              <a:rPr lang="en-US" sz="1400" b="0" i="0" u="none" strike="noStrike" dirty="0" err="1">
                <a:solidFill>
                  <a:srgbClr val="404040"/>
                </a:solidFill>
                <a:effectLst/>
                <a:latin typeface="Century Gothic" panose="020B0502020202020204" pitchFamily="34" charset="0"/>
              </a:rPr>
              <a:t>ldr</a:t>
            </a:r>
            <a:r>
              <a:rPr lang="en-US" sz="1400" b="0" i="0" u="none" strike="noStrike" dirty="0">
                <a:solidFill>
                  <a:srgbClr val="404040"/>
                </a:solidFill>
                <a:effectLst/>
                <a:latin typeface="Century Gothic" panose="020B0502020202020204" pitchFamily="34" charset="0"/>
              </a:rPr>
              <a:t> = A5;</a:t>
            </a:r>
            <a:r>
              <a:rPr lang="en-US" sz="1400" b="0" i="0" dirty="0">
                <a:solidFill>
                  <a:srgbClr val="000000"/>
                </a:solidFill>
                <a:effectLst/>
                <a:latin typeface="Century Gothic" panose="020B0502020202020204" pitchFamily="34" charset="0"/>
              </a:rPr>
              <a:t>​</a:t>
            </a:r>
            <a:endParaRPr lang="en-US" sz="1400" b="0" i="0" dirty="0">
              <a:solidFill>
                <a:srgbClr val="000000"/>
              </a:solidFill>
              <a:effectLst/>
              <a:latin typeface="Segoe UI" panose="020B0502040204020203" pitchFamily="34" charset="0"/>
            </a:endParaRPr>
          </a:p>
          <a:p>
            <a:pPr marL="0" indent="0" algn="l" rtl="0" fontAlgn="base">
              <a:buNone/>
            </a:pPr>
            <a:r>
              <a:rPr lang="en-US" sz="1400" b="0" i="0" u="none" strike="noStrike" dirty="0">
                <a:solidFill>
                  <a:srgbClr val="404040"/>
                </a:solidFill>
                <a:effectLst/>
                <a:latin typeface="Century Gothic" panose="020B0502020202020204" pitchFamily="34" charset="0"/>
              </a:rPr>
              <a:t>int </a:t>
            </a:r>
            <a:r>
              <a:rPr lang="en-US" sz="1400" b="0" i="0" u="none" strike="noStrike" dirty="0" err="1">
                <a:solidFill>
                  <a:srgbClr val="404040"/>
                </a:solidFill>
                <a:effectLst/>
                <a:latin typeface="Century Gothic" panose="020B0502020202020204" pitchFamily="34" charset="0"/>
              </a:rPr>
              <a:t>ir</a:t>
            </a:r>
            <a:r>
              <a:rPr lang="en-US" sz="1400" b="0" i="0" u="none" strike="noStrike" dirty="0">
                <a:solidFill>
                  <a:srgbClr val="404040"/>
                </a:solidFill>
                <a:effectLst/>
                <a:latin typeface="Century Gothic" panose="020B0502020202020204" pitchFamily="34" charset="0"/>
              </a:rPr>
              <a:t> = A0;</a:t>
            </a:r>
            <a:r>
              <a:rPr lang="en-US" sz="1400" b="0" i="0" dirty="0">
                <a:solidFill>
                  <a:srgbClr val="000000"/>
                </a:solidFill>
                <a:effectLst/>
                <a:latin typeface="Century Gothic" panose="020B0502020202020204" pitchFamily="34" charset="0"/>
              </a:rPr>
              <a:t>​</a:t>
            </a:r>
            <a:endParaRPr lang="en-US" sz="1400" b="0" i="0" dirty="0">
              <a:solidFill>
                <a:srgbClr val="000000"/>
              </a:solidFill>
              <a:effectLst/>
              <a:latin typeface="Segoe UI" panose="020B0502040204020203" pitchFamily="34" charset="0"/>
            </a:endParaRPr>
          </a:p>
          <a:p>
            <a:pPr marL="0" indent="0" algn="l" rtl="0" fontAlgn="base">
              <a:buNone/>
            </a:pPr>
            <a:r>
              <a:rPr lang="en-US" sz="1400" b="0" i="0" u="none" strike="noStrike" dirty="0">
                <a:solidFill>
                  <a:srgbClr val="404040"/>
                </a:solidFill>
                <a:effectLst/>
                <a:latin typeface="Century Gothic" panose="020B0502020202020204" pitchFamily="34" charset="0"/>
              </a:rPr>
              <a:t>int ir1 = A1;</a:t>
            </a:r>
            <a:r>
              <a:rPr lang="en-US" sz="1400" b="0" i="0" dirty="0">
                <a:solidFill>
                  <a:srgbClr val="000000"/>
                </a:solidFill>
                <a:effectLst/>
                <a:latin typeface="Century Gothic" panose="020B0502020202020204" pitchFamily="34" charset="0"/>
              </a:rPr>
              <a:t>​</a:t>
            </a:r>
            <a:endParaRPr lang="en-US" sz="1400" b="0" i="0" dirty="0">
              <a:solidFill>
                <a:srgbClr val="000000"/>
              </a:solidFill>
              <a:effectLst/>
              <a:latin typeface="Segoe UI" panose="020B0502040204020203" pitchFamily="34" charset="0"/>
            </a:endParaRPr>
          </a:p>
          <a:p>
            <a:pPr marL="0" indent="0" algn="l" rtl="0" fontAlgn="base">
              <a:buNone/>
            </a:pPr>
            <a:r>
              <a:rPr lang="en-US" sz="1400" b="0" i="0" u="none" strike="noStrike" dirty="0">
                <a:solidFill>
                  <a:srgbClr val="404040"/>
                </a:solidFill>
                <a:effectLst/>
                <a:latin typeface="Century Gothic" panose="020B0502020202020204" pitchFamily="34" charset="0"/>
              </a:rPr>
              <a:t>int ir2 = A2;</a:t>
            </a:r>
            <a:r>
              <a:rPr lang="en-US" sz="1400" b="0" i="0" dirty="0">
                <a:solidFill>
                  <a:srgbClr val="000000"/>
                </a:solidFill>
                <a:effectLst/>
                <a:latin typeface="Century Gothic" panose="020B0502020202020204" pitchFamily="34" charset="0"/>
              </a:rPr>
              <a:t>​</a:t>
            </a:r>
            <a:endParaRPr lang="en-US" sz="1400" b="0" i="0" dirty="0">
              <a:solidFill>
                <a:srgbClr val="000000"/>
              </a:solidFill>
              <a:effectLst/>
              <a:latin typeface="Segoe UI" panose="020B0502040204020203" pitchFamily="34" charset="0"/>
            </a:endParaRPr>
          </a:p>
          <a:p>
            <a:pPr marL="0" indent="0" algn="l" rtl="0" fontAlgn="base">
              <a:buNone/>
            </a:pPr>
            <a:r>
              <a:rPr lang="en-US" sz="1400" b="0" i="0" u="none" strike="noStrike" dirty="0">
                <a:solidFill>
                  <a:srgbClr val="404040"/>
                </a:solidFill>
                <a:effectLst/>
                <a:latin typeface="Century Gothic" panose="020B0502020202020204" pitchFamily="34" charset="0"/>
              </a:rPr>
              <a:t>int ir3 = A3;</a:t>
            </a:r>
            <a:r>
              <a:rPr lang="en-US" sz="1400" b="0" i="0" dirty="0">
                <a:solidFill>
                  <a:srgbClr val="000000"/>
                </a:solidFill>
                <a:effectLst/>
                <a:latin typeface="Century Gothic" panose="020B0502020202020204" pitchFamily="34" charset="0"/>
              </a:rPr>
              <a:t>​</a:t>
            </a:r>
            <a:endParaRPr lang="en-US" sz="1400" b="0" i="0" dirty="0">
              <a:solidFill>
                <a:srgbClr val="000000"/>
              </a:solidFill>
              <a:effectLst/>
              <a:latin typeface="Segoe UI" panose="020B0502040204020203" pitchFamily="34" charset="0"/>
            </a:endParaRPr>
          </a:p>
          <a:p>
            <a:pPr marL="0" indent="0" algn="l" rtl="0" fontAlgn="base">
              <a:buNone/>
            </a:pPr>
            <a:r>
              <a:rPr lang="en-US" sz="1400" b="0" i="0" u="none" strike="noStrike" dirty="0">
                <a:solidFill>
                  <a:srgbClr val="404040"/>
                </a:solidFill>
                <a:effectLst/>
                <a:latin typeface="Century Gothic" panose="020B0502020202020204" pitchFamily="34" charset="0"/>
              </a:rPr>
              <a:t>int ir4 = A4;</a:t>
            </a:r>
            <a:r>
              <a:rPr lang="en-US" sz="1400" b="0" i="0" dirty="0">
                <a:solidFill>
                  <a:srgbClr val="000000"/>
                </a:solidFill>
                <a:effectLst/>
                <a:latin typeface="Century Gothic" panose="020B0502020202020204" pitchFamily="34" charset="0"/>
              </a:rPr>
              <a:t>​</a:t>
            </a:r>
            <a:endParaRPr lang="en-US" sz="1400" b="0" i="0" dirty="0">
              <a:solidFill>
                <a:srgbClr val="000000"/>
              </a:solidFill>
              <a:effectLst/>
              <a:latin typeface="Segoe UI" panose="020B0502040204020203" pitchFamily="34" charset="0"/>
            </a:endParaRPr>
          </a:p>
          <a:p>
            <a:pPr marL="0" marR="0" lvl="0" indent="0" defTabSz="914400" rtl="0" eaLnBrk="0" fontAlgn="base" latinLnBrk="0" hangingPunct="0">
              <a:lnSpc>
                <a:spcPct val="90000"/>
              </a:lnSpc>
              <a:spcBef>
                <a:spcPct val="0"/>
              </a:spcBef>
              <a:spcAft>
                <a:spcPts val="600"/>
              </a:spcAft>
              <a:buClrTx/>
              <a:buSzTx/>
              <a:buFontTx/>
              <a:buNone/>
              <a:tabLst/>
            </a:pPr>
            <a:endParaRPr lang="en-US" altLang="en-US" sz="1400" dirty="0">
              <a:latin typeface="Courier New" panose="02070309020205020404" pitchFamily="49" charset="0"/>
              <a:cs typeface="Courier New"/>
            </a:endParaRPr>
          </a:p>
        </p:txBody>
      </p:sp>
    </p:spTree>
    <p:extLst>
      <p:ext uri="{BB962C8B-B14F-4D97-AF65-F5344CB8AC3E}">
        <p14:creationId xmlns:p14="http://schemas.microsoft.com/office/powerpoint/2010/main" val="39586664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DD4B94-8A28-4A2A-9D2C-C88F0D657A03}"/>
              </a:ext>
            </a:extLst>
          </p:cNvPr>
          <p:cNvSpPr>
            <a:spLocks noGrp="1"/>
          </p:cNvSpPr>
          <p:nvPr>
            <p:ph type="title"/>
          </p:nvPr>
        </p:nvSpPr>
        <p:spPr>
          <a:xfrm>
            <a:off x="3373062" y="624110"/>
            <a:ext cx="8131550" cy="1280890"/>
          </a:xfrm>
        </p:spPr>
        <p:txBody>
          <a:bodyPr>
            <a:normAutofit/>
          </a:bodyPr>
          <a:lstStyle/>
          <a:p>
            <a:r>
              <a:rPr lang="en-GB" b="1" u="sng"/>
              <a:t>CODING PART</a:t>
            </a:r>
            <a:endParaRPr lang="en-US"/>
          </a:p>
        </p:txBody>
      </p:sp>
      <p:sp>
        <p:nvSpPr>
          <p:cNvPr id="11" name="Rectangle 10">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4"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5"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6"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7"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8"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9"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0"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1"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2"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3"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4"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5"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27" name="Group 26">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8"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29"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30"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31"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32"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33"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34"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35"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36"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37"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38"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39"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41"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4" name="Rectangle 1">
            <a:extLst>
              <a:ext uri="{FF2B5EF4-FFF2-40B4-BE49-F238E27FC236}">
                <a16:creationId xmlns:a16="http://schemas.microsoft.com/office/drawing/2014/main" id="{1C0C8E49-9C70-40F0-943E-837BBA25790A}"/>
              </a:ext>
            </a:extLst>
          </p:cNvPr>
          <p:cNvSpPr>
            <a:spLocks noGrp="1" noChangeArrowheads="1"/>
          </p:cNvSpPr>
          <p:nvPr>
            <p:ph idx="1"/>
          </p:nvPr>
        </p:nvSpPr>
        <p:spPr bwMode="auto">
          <a:xfrm>
            <a:off x="3099699" y="1530221"/>
            <a:ext cx="8404913" cy="4973576"/>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numCol="1" rtlCol="0" anchor="t" anchorCtr="0" compatLnSpc="1">
            <a:prstTxWarp prst="textNoShape">
              <a:avLst/>
            </a:prstTxWarp>
            <a:normAutofit fontScale="77500" lnSpcReduction="20000"/>
          </a:bodyPr>
          <a:lstStyle/>
          <a:p>
            <a:pPr marL="0" indent="0" defTabSz="914400" eaLnBrk="0" fontAlgn="base" hangingPunct="0">
              <a:lnSpc>
                <a:spcPct val="90000"/>
              </a:lnSpc>
              <a:spcBef>
                <a:spcPct val="0"/>
              </a:spcBef>
              <a:spcAft>
                <a:spcPts val="600"/>
              </a:spcAft>
              <a:buClrTx/>
              <a:buNone/>
            </a:pPr>
            <a:r>
              <a:rPr kumimoji="0" lang="en-US" altLang="en-US" b="1" i="0" u="sng" strike="noStrike" cap="none" normalizeH="0" baseline="0" dirty="0">
                <a:ln>
                  <a:noFill/>
                </a:ln>
                <a:effectLst/>
                <a:highlight>
                  <a:srgbClr val="FFFF00"/>
                </a:highlight>
                <a:latin typeface="Courier New"/>
                <a:cs typeface="Courier New"/>
              </a:rPr>
              <a:t>SETUP PART</a:t>
            </a:r>
          </a:p>
          <a:p>
            <a:pPr marL="0" indent="0" defTabSz="914400" eaLnBrk="0" fontAlgn="base" hangingPunct="0">
              <a:lnSpc>
                <a:spcPct val="90000"/>
              </a:lnSpc>
              <a:spcBef>
                <a:spcPct val="0"/>
              </a:spcBef>
              <a:spcAft>
                <a:spcPts val="600"/>
              </a:spcAft>
              <a:buClrTx/>
              <a:buNone/>
            </a:pPr>
            <a:endParaRPr lang="en-US" altLang="en-US" b="1" u="sng" dirty="0">
              <a:highlight>
                <a:srgbClr val="FFFF00"/>
              </a:highlight>
              <a:latin typeface="Courier New"/>
              <a:cs typeface="Courier New"/>
            </a:endParaRPr>
          </a:p>
          <a:p>
            <a:pPr marL="0" indent="0" algn="l" rtl="0" fontAlgn="base">
              <a:buNone/>
            </a:pPr>
            <a:r>
              <a:rPr lang="en-US" b="1" i="0" u="none" strike="noStrike" dirty="0">
                <a:solidFill>
                  <a:srgbClr val="404040"/>
                </a:solidFill>
                <a:effectLst/>
                <a:latin typeface="Century Gothic" panose="020B0502020202020204" pitchFamily="34" charset="0"/>
              </a:rPr>
              <a:t>void setup() </a:t>
            </a:r>
            <a:r>
              <a:rPr lang="en-US" b="0" i="0" dirty="0">
                <a:solidFill>
                  <a:srgbClr val="000000"/>
                </a:solidFill>
                <a:effectLst/>
                <a:latin typeface="Century Gothic" panose="020B0502020202020204" pitchFamily="34" charset="0"/>
              </a:rPr>
              <a:t>​</a:t>
            </a:r>
            <a:endParaRPr lang="en-US" b="0" i="0" dirty="0">
              <a:solidFill>
                <a:srgbClr val="000000"/>
              </a:solidFill>
              <a:effectLst/>
              <a:latin typeface="Segoe UI" panose="020B0502040204020203" pitchFamily="34" charset="0"/>
            </a:endParaRPr>
          </a:p>
          <a:p>
            <a:pPr marL="0" indent="0" algn="l" rtl="0" fontAlgn="base">
              <a:buNone/>
            </a:pPr>
            <a:r>
              <a:rPr lang="en-US" b="1" i="0" u="none" strike="noStrike" dirty="0">
                <a:solidFill>
                  <a:srgbClr val="404040"/>
                </a:solidFill>
                <a:effectLst/>
                <a:latin typeface="Century Gothic" panose="020B0502020202020204" pitchFamily="34" charset="0"/>
              </a:rPr>
              <a:t>{</a:t>
            </a:r>
            <a:r>
              <a:rPr lang="en-US" b="0" i="0" dirty="0">
                <a:solidFill>
                  <a:srgbClr val="000000"/>
                </a:solidFill>
                <a:effectLst/>
                <a:latin typeface="Century Gothic" panose="020B0502020202020204" pitchFamily="34" charset="0"/>
              </a:rPr>
              <a:t>​</a:t>
            </a:r>
            <a:endParaRPr lang="en-US" b="0" i="0" dirty="0">
              <a:solidFill>
                <a:srgbClr val="000000"/>
              </a:solidFill>
              <a:effectLst/>
              <a:latin typeface="Segoe UI" panose="020B0502040204020203" pitchFamily="34" charset="0"/>
            </a:endParaRPr>
          </a:p>
          <a:p>
            <a:pPr marL="0" indent="0" algn="l" rtl="0" fontAlgn="base">
              <a:buNone/>
            </a:pPr>
            <a:r>
              <a:rPr lang="en-US" b="1" i="0" u="none" strike="noStrike" dirty="0">
                <a:solidFill>
                  <a:srgbClr val="404040"/>
                </a:solidFill>
                <a:effectLst/>
                <a:latin typeface="Century Gothic" panose="020B0502020202020204" pitchFamily="34" charset="0"/>
              </a:rPr>
              <a:t>  </a:t>
            </a:r>
            <a:r>
              <a:rPr lang="en-US" b="1" i="0" u="none" strike="noStrike" dirty="0" err="1">
                <a:solidFill>
                  <a:srgbClr val="404040"/>
                </a:solidFill>
                <a:effectLst/>
                <a:latin typeface="Century Gothic" panose="020B0502020202020204" pitchFamily="34" charset="0"/>
              </a:rPr>
              <a:t>Serial.begin</a:t>
            </a:r>
            <a:r>
              <a:rPr lang="en-US" b="1" i="0" u="none" strike="noStrike" dirty="0">
                <a:solidFill>
                  <a:srgbClr val="404040"/>
                </a:solidFill>
                <a:effectLst/>
                <a:latin typeface="Century Gothic" panose="020B0502020202020204" pitchFamily="34" charset="0"/>
              </a:rPr>
              <a:t> (9600);</a:t>
            </a:r>
            <a:r>
              <a:rPr lang="en-US" b="0" i="0" dirty="0">
                <a:solidFill>
                  <a:srgbClr val="000000"/>
                </a:solidFill>
                <a:effectLst/>
                <a:latin typeface="Century Gothic" panose="020B0502020202020204" pitchFamily="34" charset="0"/>
              </a:rPr>
              <a:t>​</a:t>
            </a:r>
            <a:endParaRPr lang="en-US" b="0" i="0" dirty="0">
              <a:solidFill>
                <a:srgbClr val="000000"/>
              </a:solidFill>
              <a:effectLst/>
              <a:latin typeface="Segoe UI" panose="020B0502040204020203" pitchFamily="34" charset="0"/>
            </a:endParaRPr>
          </a:p>
          <a:p>
            <a:pPr marL="0" indent="0" algn="l" rtl="0" fontAlgn="base">
              <a:buNone/>
            </a:pPr>
            <a:r>
              <a:rPr lang="en-US" b="1" i="0" u="none" strike="noStrike" dirty="0">
                <a:solidFill>
                  <a:srgbClr val="404040"/>
                </a:solidFill>
                <a:effectLst/>
                <a:latin typeface="Century Gothic" panose="020B0502020202020204" pitchFamily="34" charset="0"/>
              </a:rPr>
              <a:t>  </a:t>
            </a:r>
            <a:r>
              <a:rPr lang="en-US" b="1" i="0" u="none" strike="noStrike" dirty="0" err="1">
                <a:solidFill>
                  <a:srgbClr val="404040"/>
                </a:solidFill>
                <a:effectLst/>
                <a:latin typeface="Century Gothic" panose="020B0502020202020204" pitchFamily="34" charset="0"/>
              </a:rPr>
              <a:t>pinMode</a:t>
            </a:r>
            <a:r>
              <a:rPr lang="en-US" b="1" i="0" u="none" strike="noStrike" dirty="0">
                <a:solidFill>
                  <a:srgbClr val="404040"/>
                </a:solidFill>
                <a:effectLst/>
                <a:latin typeface="Century Gothic" panose="020B0502020202020204" pitchFamily="34" charset="0"/>
              </a:rPr>
              <a:t> (</a:t>
            </a:r>
            <a:r>
              <a:rPr lang="en-US" b="1" i="0" u="none" strike="noStrike" dirty="0" err="1">
                <a:solidFill>
                  <a:srgbClr val="404040"/>
                </a:solidFill>
                <a:effectLst/>
                <a:latin typeface="Century Gothic" panose="020B0502020202020204" pitchFamily="34" charset="0"/>
              </a:rPr>
              <a:t>led,OUTPUT</a:t>
            </a:r>
            <a:r>
              <a:rPr lang="en-US" b="1" i="0" u="none" strike="noStrike" dirty="0">
                <a:solidFill>
                  <a:srgbClr val="404040"/>
                </a:solidFill>
                <a:effectLst/>
                <a:latin typeface="Century Gothic" panose="020B0502020202020204" pitchFamily="34" charset="0"/>
              </a:rPr>
              <a:t>);</a:t>
            </a:r>
            <a:r>
              <a:rPr lang="en-US" b="0" i="0" dirty="0">
                <a:solidFill>
                  <a:srgbClr val="000000"/>
                </a:solidFill>
                <a:effectLst/>
                <a:latin typeface="Century Gothic" panose="020B0502020202020204" pitchFamily="34" charset="0"/>
              </a:rPr>
              <a:t>​</a:t>
            </a:r>
            <a:endParaRPr lang="en-US" b="0" i="0" dirty="0">
              <a:solidFill>
                <a:srgbClr val="000000"/>
              </a:solidFill>
              <a:effectLst/>
              <a:latin typeface="Segoe UI" panose="020B0502040204020203" pitchFamily="34" charset="0"/>
            </a:endParaRPr>
          </a:p>
          <a:p>
            <a:pPr marL="0" indent="0" algn="l" rtl="0" fontAlgn="base">
              <a:buNone/>
            </a:pPr>
            <a:r>
              <a:rPr lang="en-US" b="1" i="0" u="none" strike="noStrike" dirty="0">
                <a:solidFill>
                  <a:srgbClr val="404040"/>
                </a:solidFill>
                <a:effectLst/>
                <a:latin typeface="Century Gothic" panose="020B0502020202020204" pitchFamily="34" charset="0"/>
              </a:rPr>
              <a:t>  </a:t>
            </a:r>
            <a:r>
              <a:rPr lang="en-US" b="1" i="0" u="none" strike="noStrike" dirty="0" err="1">
                <a:solidFill>
                  <a:srgbClr val="404040"/>
                </a:solidFill>
                <a:effectLst/>
                <a:latin typeface="Century Gothic" panose="020B0502020202020204" pitchFamily="34" charset="0"/>
              </a:rPr>
              <a:t>pinMode</a:t>
            </a:r>
            <a:r>
              <a:rPr lang="en-US" b="1" i="0" u="none" strike="noStrike" dirty="0">
                <a:solidFill>
                  <a:srgbClr val="404040"/>
                </a:solidFill>
                <a:effectLst/>
                <a:latin typeface="Century Gothic" panose="020B0502020202020204" pitchFamily="34" charset="0"/>
              </a:rPr>
              <a:t> (led1,OUTPUT);</a:t>
            </a:r>
            <a:r>
              <a:rPr lang="en-US" b="0" i="0" dirty="0">
                <a:solidFill>
                  <a:srgbClr val="000000"/>
                </a:solidFill>
                <a:effectLst/>
                <a:latin typeface="Century Gothic" panose="020B0502020202020204" pitchFamily="34" charset="0"/>
              </a:rPr>
              <a:t>​</a:t>
            </a:r>
            <a:endParaRPr lang="en-US" b="0" i="0" dirty="0">
              <a:solidFill>
                <a:srgbClr val="000000"/>
              </a:solidFill>
              <a:effectLst/>
              <a:latin typeface="Segoe UI" panose="020B0502040204020203" pitchFamily="34" charset="0"/>
            </a:endParaRPr>
          </a:p>
          <a:p>
            <a:pPr marL="0" indent="0" algn="l" rtl="0" fontAlgn="base">
              <a:buNone/>
            </a:pPr>
            <a:r>
              <a:rPr lang="en-US" b="1" i="0" u="none" strike="noStrike" dirty="0">
                <a:solidFill>
                  <a:srgbClr val="404040"/>
                </a:solidFill>
                <a:effectLst/>
                <a:latin typeface="Century Gothic" panose="020B0502020202020204" pitchFamily="34" charset="0"/>
              </a:rPr>
              <a:t>  </a:t>
            </a:r>
            <a:r>
              <a:rPr lang="en-US" b="1" i="0" u="none" strike="noStrike" dirty="0" err="1">
                <a:solidFill>
                  <a:srgbClr val="404040"/>
                </a:solidFill>
                <a:effectLst/>
                <a:latin typeface="Century Gothic" panose="020B0502020202020204" pitchFamily="34" charset="0"/>
              </a:rPr>
              <a:t>pinMode</a:t>
            </a:r>
            <a:r>
              <a:rPr lang="en-US" b="1" i="0" u="none" strike="noStrike" dirty="0">
                <a:solidFill>
                  <a:srgbClr val="404040"/>
                </a:solidFill>
                <a:effectLst/>
                <a:latin typeface="Century Gothic" panose="020B0502020202020204" pitchFamily="34" charset="0"/>
              </a:rPr>
              <a:t> (led2,OUTPUT);</a:t>
            </a:r>
            <a:r>
              <a:rPr lang="en-US" b="0" i="0" dirty="0">
                <a:solidFill>
                  <a:srgbClr val="000000"/>
                </a:solidFill>
                <a:effectLst/>
                <a:latin typeface="Century Gothic" panose="020B0502020202020204" pitchFamily="34" charset="0"/>
              </a:rPr>
              <a:t>​</a:t>
            </a:r>
            <a:endParaRPr lang="en-US" b="0" i="0" dirty="0">
              <a:solidFill>
                <a:srgbClr val="000000"/>
              </a:solidFill>
              <a:effectLst/>
              <a:latin typeface="Segoe UI" panose="020B0502040204020203" pitchFamily="34" charset="0"/>
            </a:endParaRPr>
          </a:p>
          <a:p>
            <a:pPr marL="0" indent="0" algn="l" rtl="0" fontAlgn="base">
              <a:buNone/>
            </a:pPr>
            <a:r>
              <a:rPr lang="en-US" b="1" i="0" u="none" strike="noStrike" dirty="0">
                <a:solidFill>
                  <a:srgbClr val="404040"/>
                </a:solidFill>
                <a:effectLst/>
                <a:latin typeface="Century Gothic" panose="020B0502020202020204" pitchFamily="34" charset="0"/>
              </a:rPr>
              <a:t>  </a:t>
            </a:r>
            <a:r>
              <a:rPr lang="en-US" b="1" i="0" u="none" strike="noStrike" dirty="0" err="1">
                <a:solidFill>
                  <a:srgbClr val="404040"/>
                </a:solidFill>
                <a:effectLst/>
                <a:latin typeface="Century Gothic" panose="020B0502020202020204" pitchFamily="34" charset="0"/>
              </a:rPr>
              <a:t>pinMode</a:t>
            </a:r>
            <a:r>
              <a:rPr lang="en-US" b="1" i="0" u="none" strike="noStrike" dirty="0">
                <a:solidFill>
                  <a:srgbClr val="404040"/>
                </a:solidFill>
                <a:effectLst/>
                <a:latin typeface="Century Gothic" panose="020B0502020202020204" pitchFamily="34" charset="0"/>
              </a:rPr>
              <a:t> (led3,OUTPUT);</a:t>
            </a:r>
            <a:r>
              <a:rPr lang="en-US" b="0" i="0" dirty="0">
                <a:solidFill>
                  <a:srgbClr val="000000"/>
                </a:solidFill>
                <a:effectLst/>
                <a:latin typeface="Century Gothic" panose="020B0502020202020204" pitchFamily="34" charset="0"/>
              </a:rPr>
              <a:t>​</a:t>
            </a:r>
            <a:endParaRPr lang="en-US" b="0" i="0" dirty="0">
              <a:solidFill>
                <a:srgbClr val="000000"/>
              </a:solidFill>
              <a:effectLst/>
              <a:latin typeface="Segoe UI" panose="020B0502040204020203" pitchFamily="34" charset="0"/>
            </a:endParaRPr>
          </a:p>
          <a:p>
            <a:pPr marL="0" indent="0" algn="l" rtl="0" fontAlgn="base">
              <a:buNone/>
            </a:pPr>
            <a:r>
              <a:rPr lang="en-US" b="1" i="0" u="none" strike="noStrike" dirty="0">
                <a:solidFill>
                  <a:srgbClr val="404040"/>
                </a:solidFill>
                <a:effectLst/>
                <a:latin typeface="Century Gothic" panose="020B0502020202020204" pitchFamily="34" charset="0"/>
              </a:rPr>
              <a:t>  </a:t>
            </a:r>
            <a:r>
              <a:rPr lang="en-US" b="1" i="0" u="none" strike="noStrike" dirty="0" err="1">
                <a:solidFill>
                  <a:srgbClr val="404040"/>
                </a:solidFill>
                <a:effectLst/>
                <a:latin typeface="Century Gothic" panose="020B0502020202020204" pitchFamily="34" charset="0"/>
              </a:rPr>
              <a:t>pinMode</a:t>
            </a:r>
            <a:r>
              <a:rPr lang="en-US" b="1" i="0" u="none" strike="noStrike" dirty="0">
                <a:solidFill>
                  <a:srgbClr val="404040"/>
                </a:solidFill>
                <a:effectLst/>
                <a:latin typeface="Century Gothic" panose="020B0502020202020204" pitchFamily="34" charset="0"/>
              </a:rPr>
              <a:t> (led4,OUTPUT);</a:t>
            </a:r>
            <a:r>
              <a:rPr lang="en-US" b="0" i="0" dirty="0">
                <a:solidFill>
                  <a:srgbClr val="000000"/>
                </a:solidFill>
                <a:effectLst/>
                <a:latin typeface="Century Gothic" panose="020B0502020202020204" pitchFamily="34" charset="0"/>
              </a:rPr>
              <a:t>​</a:t>
            </a:r>
            <a:endParaRPr lang="en-US" b="0" i="0" dirty="0">
              <a:solidFill>
                <a:srgbClr val="000000"/>
              </a:solidFill>
              <a:effectLst/>
              <a:latin typeface="Segoe UI" panose="020B0502040204020203" pitchFamily="34" charset="0"/>
            </a:endParaRPr>
          </a:p>
          <a:p>
            <a:pPr marL="0" indent="0" algn="l" rtl="0" fontAlgn="base">
              <a:buNone/>
            </a:pPr>
            <a:r>
              <a:rPr lang="en-US" b="1" i="0" u="none" strike="noStrike" dirty="0">
                <a:solidFill>
                  <a:srgbClr val="404040"/>
                </a:solidFill>
                <a:effectLst/>
                <a:latin typeface="Century Gothic" panose="020B0502020202020204" pitchFamily="34" charset="0"/>
              </a:rPr>
              <a:t>  </a:t>
            </a:r>
            <a:r>
              <a:rPr lang="en-US" b="1" i="0" u="none" strike="noStrike" dirty="0" err="1">
                <a:solidFill>
                  <a:srgbClr val="404040"/>
                </a:solidFill>
                <a:effectLst/>
                <a:latin typeface="Century Gothic" panose="020B0502020202020204" pitchFamily="34" charset="0"/>
              </a:rPr>
              <a:t>pinMode</a:t>
            </a:r>
            <a:r>
              <a:rPr lang="en-US" b="1" i="0" u="none" strike="noStrike" dirty="0">
                <a:solidFill>
                  <a:srgbClr val="404040"/>
                </a:solidFill>
                <a:effectLst/>
                <a:latin typeface="Century Gothic" panose="020B0502020202020204" pitchFamily="34" charset="0"/>
              </a:rPr>
              <a:t> (</a:t>
            </a:r>
            <a:r>
              <a:rPr lang="en-US" b="1" i="0" u="none" strike="noStrike" dirty="0" err="1">
                <a:solidFill>
                  <a:srgbClr val="404040"/>
                </a:solidFill>
                <a:effectLst/>
                <a:latin typeface="Century Gothic" panose="020B0502020202020204" pitchFamily="34" charset="0"/>
              </a:rPr>
              <a:t>ldr,INPUT</a:t>
            </a:r>
            <a:r>
              <a:rPr lang="en-US" b="1" i="0" u="none" strike="noStrike" dirty="0">
                <a:solidFill>
                  <a:srgbClr val="404040"/>
                </a:solidFill>
                <a:effectLst/>
                <a:latin typeface="Century Gothic" panose="020B0502020202020204" pitchFamily="34" charset="0"/>
              </a:rPr>
              <a:t>);</a:t>
            </a:r>
            <a:r>
              <a:rPr lang="en-US" b="0" i="0" dirty="0">
                <a:solidFill>
                  <a:srgbClr val="000000"/>
                </a:solidFill>
                <a:effectLst/>
                <a:latin typeface="Century Gothic" panose="020B0502020202020204" pitchFamily="34" charset="0"/>
              </a:rPr>
              <a:t>​</a:t>
            </a:r>
            <a:endParaRPr lang="en-US" b="0" i="0" dirty="0">
              <a:solidFill>
                <a:srgbClr val="000000"/>
              </a:solidFill>
              <a:effectLst/>
              <a:latin typeface="Segoe UI" panose="020B0502040204020203" pitchFamily="34" charset="0"/>
            </a:endParaRPr>
          </a:p>
          <a:p>
            <a:pPr marL="0" indent="0" algn="l" rtl="0" fontAlgn="base">
              <a:buNone/>
            </a:pPr>
            <a:r>
              <a:rPr lang="en-US" b="1" i="0" u="none" strike="noStrike" dirty="0">
                <a:solidFill>
                  <a:srgbClr val="404040"/>
                </a:solidFill>
                <a:effectLst/>
                <a:latin typeface="Century Gothic" panose="020B0502020202020204" pitchFamily="34" charset="0"/>
              </a:rPr>
              <a:t>  </a:t>
            </a:r>
            <a:r>
              <a:rPr lang="en-US" b="1" i="0" u="none" strike="noStrike" dirty="0" err="1">
                <a:solidFill>
                  <a:srgbClr val="404040"/>
                </a:solidFill>
                <a:effectLst/>
                <a:latin typeface="Century Gothic" panose="020B0502020202020204" pitchFamily="34" charset="0"/>
              </a:rPr>
              <a:t>pinMode</a:t>
            </a:r>
            <a:r>
              <a:rPr lang="en-US" b="1" i="0" u="none" strike="noStrike" dirty="0">
                <a:solidFill>
                  <a:srgbClr val="404040"/>
                </a:solidFill>
                <a:effectLst/>
                <a:latin typeface="Century Gothic" panose="020B0502020202020204" pitchFamily="34" charset="0"/>
              </a:rPr>
              <a:t> (</a:t>
            </a:r>
            <a:r>
              <a:rPr lang="en-US" b="1" i="0" u="none" strike="noStrike" dirty="0" err="1">
                <a:solidFill>
                  <a:srgbClr val="404040"/>
                </a:solidFill>
                <a:effectLst/>
                <a:latin typeface="Century Gothic" panose="020B0502020202020204" pitchFamily="34" charset="0"/>
              </a:rPr>
              <a:t>ir,INPUT</a:t>
            </a:r>
            <a:r>
              <a:rPr lang="en-US" b="1" i="0" u="none" strike="noStrike" dirty="0">
                <a:solidFill>
                  <a:srgbClr val="404040"/>
                </a:solidFill>
                <a:effectLst/>
                <a:latin typeface="Century Gothic" panose="020B0502020202020204" pitchFamily="34" charset="0"/>
              </a:rPr>
              <a:t>);</a:t>
            </a:r>
            <a:r>
              <a:rPr lang="en-US" b="0" i="0" dirty="0">
                <a:solidFill>
                  <a:srgbClr val="000000"/>
                </a:solidFill>
                <a:effectLst/>
                <a:latin typeface="Century Gothic" panose="020B0502020202020204" pitchFamily="34" charset="0"/>
              </a:rPr>
              <a:t>​</a:t>
            </a:r>
            <a:endParaRPr lang="en-US" b="0" i="0" dirty="0">
              <a:solidFill>
                <a:srgbClr val="000000"/>
              </a:solidFill>
              <a:effectLst/>
              <a:latin typeface="Segoe UI" panose="020B0502040204020203" pitchFamily="34" charset="0"/>
            </a:endParaRPr>
          </a:p>
          <a:p>
            <a:pPr marL="0" indent="0" algn="l" rtl="0" fontAlgn="base">
              <a:buNone/>
            </a:pPr>
            <a:r>
              <a:rPr lang="en-US" b="1" i="0" u="none" strike="noStrike" dirty="0">
                <a:solidFill>
                  <a:srgbClr val="404040"/>
                </a:solidFill>
                <a:effectLst/>
                <a:latin typeface="Century Gothic" panose="020B0502020202020204" pitchFamily="34" charset="0"/>
              </a:rPr>
              <a:t>  </a:t>
            </a:r>
            <a:r>
              <a:rPr lang="en-US" b="1" i="0" u="none" strike="noStrike" dirty="0" err="1">
                <a:solidFill>
                  <a:srgbClr val="404040"/>
                </a:solidFill>
                <a:effectLst/>
                <a:latin typeface="Century Gothic" panose="020B0502020202020204" pitchFamily="34" charset="0"/>
              </a:rPr>
              <a:t>pinMode</a:t>
            </a:r>
            <a:r>
              <a:rPr lang="en-US" b="1" i="0" u="none" strike="noStrike" dirty="0">
                <a:solidFill>
                  <a:srgbClr val="404040"/>
                </a:solidFill>
                <a:effectLst/>
                <a:latin typeface="Century Gothic" panose="020B0502020202020204" pitchFamily="34" charset="0"/>
              </a:rPr>
              <a:t> (ir1,INPUT);</a:t>
            </a:r>
            <a:r>
              <a:rPr lang="en-US" b="0" i="0" dirty="0">
                <a:solidFill>
                  <a:srgbClr val="000000"/>
                </a:solidFill>
                <a:effectLst/>
                <a:latin typeface="Century Gothic" panose="020B0502020202020204" pitchFamily="34" charset="0"/>
              </a:rPr>
              <a:t>​</a:t>
            </a:r>
            <a:endParaRPr lang="en-US" b="0" i="0" dirty="0">
              <a:solidFill>
                <a:srgbClr val="000000"/>
              </a:solidFill>
              <a:effectLst/>
              <a:latin typeface="Segoe UI" panose="020B0502040204020203" pitchFamily="34" charset="0"/>
            </a:endParaRPr>
          </a:p>
          <a:p>
            <a:pPr marL="0" indent="0" algn="l" rtl="0" fontAlgn="base">
              <a:buNone/>
            </a:pPr>
            <a:r>
              <a:rPr lang="en-US" b="1" i="0" u="none" strike="noStrike" dirty="0">
                <a:solidFill>
                  <a:srgbClr val="404040"/>
                </a:solidFill>
                <a:effectLst/>
                <a:latin typeface="Century Gothic" panose="020B0502020202020204" pitchFamily="34" charset="0"/>
              </a:rPr>
              <a:t>  </a:t>
            </a:r>
            <a:r>
              <a:rPr lang="en-US" b="1" i="0" u="none" strike="noStrike" dirty="0" err="1">
                <a:solidFill>
                  <a:srgbClr val="404040"/>
                </a:solidFill>
                <a:effectLst/>
                <a:latin typeface="Century Gothic" panose="020B0502020202020204" pitchFamily="34" charset="0"/>
              </a:rPr>
              <a:t>pinMode</a:t>
            </a:r>
            <a:r>
              <a:rPr lang="en-US" b="1" i="0" u="none" strike="noStrike" dirty="0">
                <a:solidFill>
                  <a:srgbClr val="404040"/>
                </a:solidFill>
                <a:effectLst/>
                <a:latin typeface="Century Gothic" panose="020B0502020202020204" pitchFamily="34" charset="0"/>
              </a:rPr>
              <a:t> (ir2,INPUT);</a:t>
            </a:r>
            <a:r>
              <a:rPr lang="en-US" b="0" i="0" dirty="0">
                <a:solidFill>
                  <a:srgbClr val="000000"/>
                </a:solidFill>
                <a:effectLst/>
                <a:latin typeface="Century Gothic" panose="020B0502020202020204" pitchFamily="34" charset="0"/>
              </a:rPr>
              <a:t>​</a:t>
            </a:r>
            <a:endParaRPr lang="en-US" b="0" i="0" dirty="0">
              <a:solidFill>
                <a:srgbClr val="000000"/>
              </a:solidFill>
              <a:effectLst/>
              <a:latin typeface="Segoe UI" panose="020B0502040204020203" pitchFamily="34" charset="0"/>
            </a:endParaRPr>
          </a:p>
          <a:p>
            <a:pPr marL="0" indent="0" algn="l" rtl="0" fontAlgn="base">
              <a:buNone/>
            </a:pPr>
            <a:r>
              <a:rPr lang="en-US" b="1" i="0" u="none" strike="noStrike" dirty="0">
                <a:solidFill>
                  <a:srgbClr val="404040"/>
                </a:solidFill>
                <a:effectLst/>
                <a:latin typeface="Century Gothic" panose="020B0502020202020204" pitchFamily="34" charset="0"/>
              </a:rPr>
              <a:t>  </a:t>
            </a:r>
            <a:r>
              <a:rPr lang="en-US" b="1" i="0" u="none" strike="noStrike" dirty="0" err="1">
                <a:solidFill>
                  <a:srgbClr val="404040"/>
                </a:solidFill>
                <a:effectLst/>
                <a:latin typeface="Century Gothic" panose="020B0502020202020204" pitchFamily="34" charset="0"/>
              </a:rPr>
              <a:t>pinMode</a:t>
            </a:r>
            <a:r>
              <a:rPr lang="en-US" b="1" i="0" u="none" strike="noStrike" dirty="0">
                <a:solidFill>
                  <a:srgbClr val="404040"/>
                </a:solidFill>
                <a:effectLst/>
                <a:latin typeface="Century Gothic" panose="020B0502020202020204" pitchFamily="34" charset="0"/>
              </a:rPr>
              <a:t> (ir3,INPUT);</a:t>
            </a:r>
            <a:r>
              <a:rPr lang="en-US" b="0" i="0" dirty="0">
                <a:solidFill>
                  <a:srgbClr val="000000"/>
                </a:solidFill>
                <a:effectLst/>
                <a:latin typeface="Century Gothic" panose="020B0502020202020204" pitchFamily="34" charset="0"/>
              </a:rPr>
              <a:t>​</a:t>
            </a:r>
            <a:endParaRPr lang="en-US" b="0" i="0" dirty="0">
              <a:solidFill>
                <a:srgbClr val="000000"/>
              </a:solidFill>
              <a:effectLst/>
              <a:latin typeface="Segoe UI" panose="020B0502040204020203" pitchFamily="34" charset="0"/>
            </a:endParaRPr>
          </a:p>
          <a:p>
            <a:pPr marL="0" indent="0" algn="l" rtl="0" fontAlgn="base">
              <a:buNone/>
            </a:pPr>
            <a:r>
              <a:rPr lang="en-US" b="0" i="0" dirty="0">
                <a:solidFill>
                  <a:srgbClr val="000000"/>
                </a:solidFill>
                <a:effectLst/>
                <a:latin typeface="Century Gothic" panose="020B0502020202020204" pitchFamily="34" charset="0"/>
              </a:rPr>
              <a:t>​</a:t>
            </a:r>
            <a:endParaRPr lang="en-US" b="0" i="0" dirty="0">
              <a:solidFill>
                <a:srgbClr val="000000"/>
              </a:solidFill>
              <a:effectLst/>
              <a:latin typeface="Segoe UI" panose="020B0502040204020203" pitchFamily="34" charset="0"/>
            </a:endParaRPr>
          </a:p>
          <a:p>
            <a:pPr marL="0" indent="0" algn="l" rtl="0" fontAlgn="base">
              <a:buNone/>
            </a:pPr>
            <a:r>
              <a:rPr lang="en-US" b="1" i="0" u="none" strike="noStrike" dirty="0">
                <a:solidFill>
                  <a:srgbClr val="404040"/>
                </a:solidFill>
                <a:effectLst/>
                <a:latin typeface="Century Gothic" panose="020B0502020202020204" pitchFamily="34" charset="0"/>
              </a:rPr>
              <a:t>  </a:t>
            </a:r>
            <a:r>
              <a:rPr lang="en-US" b="1" i="0" u="none" strike="noStrike" dirty="0" err="1">
                <a:solidFill>
                  <a:srgbClr val="404040"/>
                </a:solidFill>
                <a:effectLst/>
                <a:latin typeface="Century Gothic" panose="020B0502020202020204" pitchFamily="34" charset="0"/>
              </a:rPr>
              <a:t>pinMode</a:t>
            </a:r>
            <a:r>
              <a:rPr lang="en-US" b="1" i="0" u="none" strike="noStrike" dirty="0">
                <a:solidFill>
                  <a:srgbClr val="404040"/>
                </a:solidFill>
                <a:effectLst/>
                <a:latin typeface="Century Gothic" panose="020B0502020202020204" pitchFamily="34" charset="0"/>
              </a:rPr>
              <a:t> (ir4,INPUT);</a:t>
            </a:r>
            <a:r>
              <a:rPr lang="en-US" b="0" i="0" dirty="0">
                <a:solidFill>
                  <a:srgbClr val="000000"/>
                </a:solidFill>
                <a:effectLst/>
                <a:latin typeface="Century Gothic" panose="020B0502020202020204" pitchFamily="34" charset="0"/>
              </a:rPr>
              <a:t>​</a:t>
            </a:r>
            <a:endParaRPr lang="en-US" b="0" i="0" dirty="0">
              <a:solidFill>
                <a:srgbClr val="000000"/>
              </a:solidFill>
              <a:effectLst/>
              <a:latin typeface="Segoe UI" panose="020B0502040204020203" pitchFamily="34" charset="0"/>
            </a:endParaRPr>
          </a:p>
          <a:p>
            <a:pPr marL="0" indent="0" defTabSz="914400" eaLnBrk="0" fontAlgn="base" hangingPunct="0">
              <a:lnSpc>
                <a:spcPct val="90000"/>
              </a:lnSpc>
              <a:spcBef>
                <a:spcPct val="0"/>
              </a:spcBef>
              <a:spcAft>
                <a:spcPts val="600"/>
              </a:spcAft>
              <a:buClrTx/>
              <a:buNone/>
            </a:pPr>
            <a:endParaRPr lang="en-US" altLang="en-US" b="1" i="0" u="sng" strike="noStrike" cap="none" normalizeH="0" baseline="0" dirty="0">
              <a:ln>
                <a:noFill/>
              </a:ln>
              <a:effectLst/>
              <a:highlight>
                <a:srgbClr val="FFFF00"/>
              </a:highlight>
              <a:latin typeface="Courier New" panose="02070309020205020404" pitchFamily="49" charset="0"/>
              <a:cs typeface="Courier New"/>
            </a:endParaRPr>
          </a:p>
          <a:p>
            <a:pPr marL="0" marR="0" lvl="0" indent="0" defTabSz="914400" rtl="0" eaLnBrk="0" fontAlgn="base" latinLnBrk="0" hangingPunct="0">
              <a:lnSpc>
                <a:spcPct val="90000"/>
              </a:lnSpc>
              <a:spcBef>
                <a:spcPct val="0"/>
              </a:spcBef>
              <a:spcAft>
                <a:spcPts val="600"/>
              </a:spcAft>
              <a:buClrTx/>
              <a:buSzTx/>
              <a:buFontTx/>
              <a:buNone/>
              <a:tabLst/>
            </a:pPr>
            <a:endParaRPr lang="en-US" altLang="en-US" sz="1600" dirty="0">
              <a:latin typeface="Courier New" panose="02070309020205020404" pitchFamily="49" charset="0"/>
              <a:cs typeface="Courier New"/>
            </a:endParaRPr>
          </a:p>
          <a:p>
            <a:pPr marL="0" marR="0" lvl="0" indent="0" defTabSz="914400" rtl="0" eaLnBrk="0" fontAlgn="base" latinLnBrk="0" hangingPunct="0">
              <a:lnSpc>
                <a:spcPct val="90000"/>
              </a:lnSpc>
              <a:spcBef>
                <a:spcPct val="0"/>
              </a:spcBef>
              <a:spcAft>
                <a:spcPts val="600"/>
              </a:spcAft>
              <a:buClrTx/>
              <a:buSzTx/>
              <a:buFontTx/>
              <a:buNone/>
              <a:tabLst/>
            </a:pPr>
            <a:endParaRPr lang="en-US" altLang="en-US" sz="1600" b="0" i="0" u="none" strike="noStrike" cap="none" normalizeH="0" baseline="0" dirty="0">
              <a:ln>
                <a:noFill/>
              </a:ln>
              <a:effectLst/>
              <a:latin typeface="Courier New" panose="02070309020205020404" pitchFamily="49" charset="0"/>
              <a:cs typeface="Courier New"/>
            </a:endParaRPr>
          </a:p>
        </p:txBody>
      </p:sp>
    </p:spTree>
    <p:extLst>
      <p:ext uri="{BB962C8B-B14F-4D97-AF65-F5344CB8AC3E}">
        <p14:creationId xmlns:p14="http://schemas.microsoft.com/office/powerpoint/2010/main" val="787219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5AAC17-02B3-40F8-AACF-B74CCE4E9142}"/>
              </a:ext>
            </a:extLst>
          </p:cNvPr>
          <p:cNvSpPr>
            <a:spLocks noGrp="1"/>
          </p:cNvSpPr>
          <p:nvPr>
            <p:ph type="title"/>
          </p:nvPr>
        </p:nvSpPr>
        <p:spPr>
          <a:xfrm>
            <a:off x="3247802" y="321398"/>
            <a:ext cx="8131550" cy="1280890"/>
          </a:xfrm>
        </p:spPr>
        <p:txBody>
          <a:bodyPr>
            <a:normAutofit/>
          </a:bodyPr>
          <a:lstStyle/>
          <a:p>
            <a:r>
              <a:rPr lang="en-GB" b="1" u="sng"/>
              <a:t>CODING PART</a:t>
            </a:r>
          </a:p>
        </p:txBody>
      </p:sp>
      <p:sp>
        <p:nvSpPr>
          <p:cNvPr id="11" name="Rectangle 10">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4"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5"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6"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7"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8"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9"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0"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1"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2"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3"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4"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5"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27" name="Group 26">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8"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29"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30"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31"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32"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33"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34"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35"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36"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37"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38"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39"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41"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4" name="Rectangle 1">
            <a:extLst>
              <a:ext uri="{FF2B5EF4-FFF2-40B4-BE49-F238E27FC236}">
                <a16:creationId xmlns:a16="http://schemas.microsoft.com/office/drawing/2014/main" id="{7EA09CB7-19F3-42D9-8E30-E03C48DAAC9B}"/>
              </a:ext>
            </a:extLst>
          </p:cNvPr>
          <p:cNvSpPr>
            <a:spLocks noGrp="1" noChangeArrowheads="1"/>
          </p:cNvSpPr>
          <p:nvPr>
            <p:ph idx="1"/>
          </p:nvPr>
        </p:nvSpPr>
        <p:spPr bwMode="auto">
          <a:xfrm>
            <a:off x="2924944" y="1289197"/>
            <a:ext cx="8906272" cy="5564055"/>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numCol="1" rtlCol="0" anchor="t" anchorCtr="0" compatLnSpc="1">
            <a:prstTxWarp prst="textNoShape">
              <a:avLst/>
            </a:prstTxWarp>
            <a:normAutofit fontScale="25000" lnSpcReduction="20000"/>
          </a:bodyPr>
          <a:lstStyle/>
          <a:p>
            <a:pPr marL="0" marR="0" lvl="0" indent="0" defTabSz="914400" rtl="0" eaLnBrk="0" fontAlgn="base" latinLnBrk="0" hangingPunct="0">
              <a:lnSpc>
                <a:spcPct val="90000"/>
              </a:lnSpc>
              <a:spcBef>
                <a:spcPct val="0"/>
              </a:spcBef>
              <a:spcAft>
                <a:spcPts val="600"/>
              </a:spcAft>
              <a:buClrTx/>
              <a:buSzTx/>
              <a:buFontTx/>
              <a:buNone/>
              <a:tabLst/>
            </a:pPr>
            <a:r>
              <a:rPr kumimoji="0" lang="en-US" altLang="en-US" sz="4900" b="1" i="0" u="sng" strike="noStrike" cap="none" normalizeH="0" baseline="0" dirty="0">
                <a:ln>
                  <a:noFill/>
                </a:ln>
                <a:effectLst/>
                <a:highlight>
                  <a:srgbClr val="FFFF00"/>
                </a:highlight>
                <a:latin typeface="Courier New"/>
                <a:cs typeface="Courier New"/>
              </a:rPr>
              <a:t>LOOPING PART</a:t>
            </a:r>
          </a:p>
          <a:p>
            <a:pPr marL="0" indent="0" defTabSz="914400" eaLnBrk="0" fontAlgn="base" hangingPunct="0">
              <a:lnSpc>
                <a:spcPct val="90000"/>
              </a:lnSpc>
              <a:spcBef>
                <a:spcPct val="0"/>
              </a:spcBef>
              <a:spcAft>
                <a:spcPts val="600"/>
              </a:spcAft>
              <a:buClrTx/>
              <a:buNone/>
            </a:pPr>
            <a:endParaRPr lang="en-GB" sz="5400" dirty="0">
              <a:solidFill>
                <a:srgbClr val="404040"/>
              </a:solidFill>
              <a:highlight>
                <a:srgbClr val="FFFF00"/>
              </a:highlight>
              <a:latin typeface="Century Gothic" panose="020B0502020202020204" pitchFamily="34" charset="0"/>
            </a:endParaRPr>
          </a:p>
          <a:p>
            <a:pPr marL="0" indent="0" defTabSz="914400" eaLnBrk="0" fontAlgn="base" hangingPunct="0">
              <a:lnSpc>
                <a:spcPct val="90000"/>
              </a:lnSpc>
              <a:spcBef>
                <a:spcPct val="0"/>
              </a:spcBef>
              <a:spcAft>
                <a:spcPts val="600"/>
              </a:spcAft>
              <a:buClrTx/>
              <a:buNone/>
            </a:pPr>
            <a:r>
              <a:rPr lang="en-GB" sz="5400" dirty="0">
                <a:solidFill>
                  <a:srgbClr val="404040"/>
                </a:solidFill>
                <a:highlight>
                  <a:srgbClr val="FFFF00"/>
                </a:highlight>
                <a:latin typeface="Century Gothic" panose="020B0502020202020204" pitchFamily="34" charset="0"/>
              </a:rPr>
              <a:t>(Conditions That We Applied)</a:t>
            </a:r>
            <a:endParaRPr lang="en-GB" sz="5400" b="0" i="0" u="none" strike="noStrike" dirty="0">
              <a:solidFill>
                <a:srgbClr val="404040"/>
              </a:solidFill>
              <a:effectLst/>
              <a:highlight>
                <a:srgbClr val="FFFF00"/>
              </a:highlight>
              <a:latin typeface="Century Gothic" panose="020B0502020202020204" pitchFamily="34" charset="0"/>
            </a:endParaRPr>
          </a:p>
          <a:p>
            <a:pPr marL="0" indent="0" algn="l" rtl="0" fontAlgn="base">
              <a:buNone/>
            </a:pPr>
            <a:r>
              <a:rPr lang="en-US" sz="4400" b="0" i="0" u="none" strike="noStrike" dirty="0">
                <a:solidFill>
                  <a:srgbClr val="404040"/>
                </a:solidFill>
                <a:effectLst/>
                <a:latin typeface="Century Gothic" panose="020B0502020202020204" pitchFamily="34" charset="0"/>
              </a:rPr>
              <a:t>void loop() </a:t>
            </a:r>
            <a:r>
              <a:rPr lang="en-US" sz="4400" b="0" i="0" dirty="0">
                <a:solidFill>
                  <a:srgbClr val="000000"/>
                </a:solidFill>
                <a:effectLst/>
                <a:latin typeface="Century Gothic" panose="020B0502020202020204" pitchFamily="34" charset="0"/>
              </a:rPr>
              <a:t>​</a:t>
            </a:r>
            <a:endParaRPr lang="en-US" sz="4400" b="0" i="0" dirty="0">
              <a:solidFill>
                <a:srgbClr val="000000"/>
              </a:solidFill>
              <a:effectLst/>
              <a:latin typeface="Segoe UI" panose="020B0502040204020203" pitchFamily="34" charset="0"/>
            </a:endParaRPr>
          </a:p>
          <a:p>
            <a:pPr marL="0" indent="0" algn="l" rtl="0" fontAlgn="base">
              <a:buNone/>
            </a:pPr>
            <a:r>
              <a:rPr lang="en-US" sz="4400" b="0" i="0" u="none" strike="noStrike" dirty="0">
                <a:solidFill>
                  <a:srgbClr val="404040"/>
                </a:solidFill>
                <a:effectLst/>
                <a:latin typeface="Century Gothic" panose="020B0502020202020204" pitchFamily="34" charset="0"/>
              </a:rPr>
              <a:t>{</a:t>
            </a:r>
            <a:r>
              <a:rPr lang="en-US" sz="4400" b="0" i="0" dirty="0">
                <a:solidFill>
                  <a:srgbClr val="000000"/>
                </a:solidFill>
                <a:effectLst/>
                <a:latin typeface="Century Gothic" panose="020B0502020202020204" pitchFamily="34" charset="0"/>
              </a:rPr>
              <a:t>​</a:t>
            </a:r>
            <a:endParaRPr lang="en-US" sz="4400" b="0" i="0" dirty="0">
              <a:solidFill>
                <a:srgbClr val="000000"/>
              </a:solidFill>
              <a:effectLst/>
              <a:latin typeface="Segoe UI" panose="020B0502040204020203" pitchFamily="34" charset="0"/>
            </a:endParaRPr>
          </a:p>
          <a:p>
            <a:pPr marL="0" indent="0" algn="l" rtl="0" fontAlgn="base">
              <a:buNone/>
            </a:pPr>
            <a:r>
              <a:rPr lang="en-US" sz="4400" b="0" i="0" u="none" strike="noStrike" dirty="0" err="1">
                <a:solidFill>
                  <a:srgbClr val="404040"/>
                </a:solidFill>
                <a:effectLst/>
                <a:latin typeface="Century Gothic" panose="020B0502020202020204" pitchFamily="34" charset="0"/>
              </a:rPr>
              <a:t>Serial.println</a:t>
            </a:r>
            <a:r>
              <a:rPr lang="en-US" sz="4400" b="0" i="0" u="none" strike="noStrike" dirty="0">
                <a:solidFill>
                  <a:srgbClr val="404040"/>
                </a:solidFill>
                <a:effectLst/>
                <a:latin typeface="Century Gothic" panose="020B0502020202020204" pitchFamily="34" charset="0"/>
              </a:rPr>
              <a:t>(</a:t>
            </a:r>
            <a:r>
              <a:rPr lang="en-US" sz="4400" b="0" i="0" u="none" strike="noStrike" dirty="0" err="1">
                <a:solidFill>
                  <a:srgbClr val="404040"/>
                </a:solidFill>
                <a:effectLst/>
                <a:latin typeface="Century Gothic" panose="020B0502020202020204" pitchFamily="34" charset="0"/>
              </a:rPr>
              <a:t>analogRead</a:t>
            </a:r>
            <a:r>
              <a:rPr lang="en-US" sz="4400" b="0" i="0" u="none" strike="noStrike" dirty="0">
                <a:solidFill>
                  <a:srgbClr val="404040"/>
                </a:solidFill>
                <a:effectLst/>
                <a:latin typeface="Century Gothic" panose="020B0502020202020204" pitchFamily="34" charset="0"/>
              </a:rPr>
              <a:t>(A5));</a:t>
            </a:r>
            <a:r>
              <a:rPr lang="en-US" sz="4400" b="0" i="0" dirty="0">
                <a:solidFill>
                  <a:srgbClr val="000000"/>
                </a:solidFill>
                <a:effectLst/>
                <a:latin typeface="Century Gothic" panose="020B0502020202020204" pitchFamily="34" charset="0"/>
              </a:rPr>
              <a:t>​</a:t>
            </a:r>
            <a:endParaRPr lang="en-US" sz="4400" b="0" i="0" dirty="0">
              <a:solidFill>
                <a:srgbClr val="000000"/>
              </a:solidFill>
              <a:effectLst/>
              <a:latin typeface="Segoe UI" panose="020B0502040204020203" pitchFamily="34" charset="0"/>
            </a:endParaRPr>
          </a:p>
          <a:p>
            <a:pPr marL="0" indent="0" algn="l" rtl="0" fontAlgn="base">
              <a:buNone/>
            </a:pPr>
            <a:r>
              <a:rPr lang="en-US" sz="4400" b="0" i="0" u="none" strike="noStrike" dirty="0">
                <a:solidFill>
                  <a:srgbClr val="404040"/>
                </a:solidFill>
                <a:effectLst/>
                <a:latin typeface="Century Gothic" panose="020B0502020202020204" pitchFamily="34" charset="0"/>
              </a:rPr>
              <a:t>  int </a:t>
            </a:r>
            <a:r>
              <a:rPr lang="en-US" sz="4400" b="0" i="0" u="none" strike="noStrike" dirty="0" err="1">
                <a:solidFill>
                  <a:srgbClr val="404040"/>
                </a:solidFill>
                <a:effectLst/>
                <a:latin typeface="Century Gothic" panose="020B0502020202020204" pitchFamily="34" charset="0"/>
              </a:rPr>
              <a:t>ldrStatus</a:t>
            </a:r>
            <a:r>
              <a:rPr lang="en-US" sz="4400" b="0" i="0" u="none" strike="noStrike" dirty="0">
                <a:solidFill>
                  <a:srgbClr val="404040"/>
                </a:solidFill>
                <a:effectLst/>
                <a:latin typeface="Century Gothic" panose="020B0502020202020204" pitchFamily="34" charset="0"/>
              </a:rPr>
              <a:t> = </a:t>
            </a:r>
            <a:r>
              <a:rPr lang="en-US" sz="4400" b="0" i="0" u="none" strike="noStrike" dirty="0" err="1">
                <a:solidFill>
                  <a:srgbClr val="404040"/>
                </a:solidFill>
                <a:effectLst/>
                <a:latin typeface="Century Gothic" panose="020B0502020202020204" pitchFamily="34" charset="0"/>
              </a:rPr>
              <a:t>analogRead</a:t>
            </a:r>
            <a:r>
              <a:rPr lang="en-US" sz="4400" b="0" i="0" u="none" strike="noStrike" dirty="0">
                <a:solidFill>
                  <a:srgbClr val="404040"/>
                </a:solidFill>
                <a:effectLst/>
                <a:latin typeface="Century Gothic" panose="020B0502020202020204" pitchFamily="34" charset="0"/>
              </a:rPr>
              <a:t> (</a:t>
            </a:r>
            <a:r>
              <a:rPr lang="en-US" sz="4400" b="0" i="0" u="none" strike="noStrike" dirty="0" err="1">
                <a:solidFill>
                  <a:srgbClr val="404040"/>
                </a:solidFill>
                <a:effectLst/>
                <a:latin typeface="Century Gothic" panose="020B0502020202020204" pitchFamily="34" charset="0"/>
              </a:rPr>
              <a:t>ldr</a:t>
            </a:r>
            <a:r>
              <a:rPr lang="en-US" sz="4400" b="0" i="0" u="none" strike="noStrike" dirty="0">
                <a:solidFill>
                  <a:srgbClr val="404040"/>
                </a:solidFill>
                <a:effectLst/>
                <a:latin typeface="Century Gothic" panose="020B0502020202020204" pitchFamily="34" charset="0"/>
              </a:rPr>
              <a:t>);</a:t>
            </a:r>
            <a:r>
              <a:rPr lang="en-US" sz="4400" b="0" i="0" dirty="0">
                <a:solidFill>
                  <a:srgbClr val="000000"/>
                </a:solidFill>
                <a:effectLst/>
                <a:latin typeface="Century Gothic" panose="020B0502020202020204" pitchFamily="34" charset="0"/>
              </a:rPr>
              <a:t>​</a:t>
            </a:r>
            <a:endParaRPr lang="en-US" sz="4400" b="0" i="0" dirty="0">
              <a:solidFill>
                <a:srgbClr val="000000"/>
              </a:solidFill>
              <a:effectLst/>
              <a:latin typeface="Segoe UI" panose="020B0502040204020203" pitchFamily="34" charset="0"/>
            </a:endParaRPr>
          </a:p>
          <a:p>
            <a:pPr marL="0" indent="0" algn="l" rtl="0" fontAlgn="base">
              <a:buNone/>
            </a:pPr>
            <a:r>
              <a:rPr lang="en-US" sz="4400" b="0" i="0" u="none" strike="noStrike" dirty="0">
                <a:solidFill>
                  <a:srgbClr val="404040"/>
                </a:solidFill>
                <a:effectLst/>
                <a:latin typeface="Century Gothic" panose="020B0502020202020204" pitchFamily="34" charset="0"/>
              </a:rPr>
              <a:t>    if (</a:t>
            </a:r>
            <a:r>
              <a:rPr lang="en-US" sz="4400" b="0" i="0" u="none" strike="noStrike" dirty="0" err="1">
                <a:solidFill>
                  <a:srgbClr val="404040"/>
                </a:solidFill>
                <a:effectLst/>
                <a:latin typeface="Century Gothic" panose="020B0502020202020204" pitchFamily="34" charset="0"/>
              </a:rPr>
              <a:t>ldrStatus</a:t>
            </a:r>
            <a:r>
              <a:rPr lang="en-US" sz="4400" b="0" i="0" u="none" strike="noStrike" dirty="0">
                <a:solidFill>
                  <a:srgbClr val="404040"/>
                </a:solidFill>
                <a:effectLst/>
                <a:latin typeface="Century Gothic" panose="020B0502020202020204" pitchFamily="34" charset="0"/>
              </a:rPr>
              <a:t> &lt;=500)</a:t>
            </a:r>
            <a:r>
              <a:rPr lang="en-US" sz="4400" b="0" i="0" dirty="0">
                <a:solidFill>
                  <a:srgbClr val="000000"/>
                </a:solidFill>
                <a:effectLst/>
                <a:latin typeface="Century Gothic" panose="020B0502020202020204" pitchFamily="34" charset="0"/>
              </a:rPr>
              <a:t>​</a:t>
            </a:r>
            <a:endParaRPr lang="en-US" sz="4400" b="0" i="0" dirty="0">
              <a:solidFill>
                <a:srgbClr val="000000"/>
              </a:solidFill>
              <a:effectLst/>
              <a:latin typeface="Segoe UI" panose="020B0502040204020203" pitchFamily="34" charset="0"/>
            </a:endParaRPr>
          </a:p>
          <a:p>
            <a:pPr marL="0" indent="0" algn="l" rtl="0" fontAlgn="base">
              <a:buNone/>
            </a:pPr>
            <a:r>
              <a:rPr lang="en-US" sz="4400" b="0" i="0" u="none" strike="noStrike" dirty="0">
                <a:solidFill>
                  <a:srgbClr val="404040"/>
                </a:solidFill>
                <a:effectLst/>
                <a:latin typeface="Century Gothic" panose="020B0502020202020204" pitchFamily="34" charset="0"/>
              </a:rPr>
              <a:t>     {</a:t>
            </a:r>
            <a:r>
              <a:rPr lang="en-US" sz="4400" b="0" i="0" dirty="0">
                <a:solidFill>
                  <a:srgbClr val="000000"/>
                </a:solidFill>
                <a:effectLst/>
                <a:latin typeface="Century Gothic" panose="020B0502020202020204" pitchFamily="34" charset="0"/>
              </a:rPr>
              <a:t>​</a:t>
            </a:r>
            <a:endParaRPr lang="en-US" sz="4400" b="0" i="0" dirty="0">
              <a:solidFill>
                <a:srgbClr val="000000"/>
              </a:solidFill>
              <a:effectLst/>
              <a:latin typeface="Segoe UI" panose="020B0502040204020203" pitchFamily="34" charset="0"/>
            </a:endParaRPr>
          </a:p>
          <a:p>
            <a:pPr marL="0" indent="0" algn="l" rtl="0" fontAlgn="base">
              <a:buNone/>
            </a:pPr>
            <a:r>
              <a:rPr lang="en-US" sz="4400" b="0" i="0" u="none" strike="noStrike" dirty="0">
                <a:solidFill>
                  <a:srgbClr val="404040"/>
                </a:solidFill>
                <a:effectLst/>
                <a:latin typeface="Century Gothic" panose="020B0502020202020204" pitchFamily="34" charset="0"/>
              </a:rPr>
              <a:t>       </a:t>
            </a:r>
            <a:r>
              <a:rPr lang="en-US" sz="4400" b="0" i="0" dirty="0">
                <a:solidFill>
                  <a:srgbClr val="000000"/>
                </a:solidFill>
                <a:effectLst/>
                <a:latin typeface="Century Gothic" panose="020B0502020202020204" pitchFamily="34" charset="0"/>
              </a:rPr>
              <a:t>​</a:t>
            </a:r>
            <a:endParaRPr lang="en-US" sz="4400" b="0" i="0" dirty="0">
              <a:solidFill>
                <a:srgbClr val="000000"/>
              </a:solidFill>
              <a:effectLst/>
              <a:latin typeface="Segoe UI" panose="020B0502040204020203" pitchFamily="34" charset="0"/>
            </a:endParaRPr>
          </a:p>
          <a:p>
            <a:pPr marL="0" indent="0" algn="l" rtl="0" fontAlgn="base">
              <a:buNone/>
            </a:pPr>
            <a:r>
              <a:rPr lang="en-US" sz="4400" b="0" i="0" u="none" strike="noStrike" dirty="0">
                <a:solidFill>
                  <a:srgbClr val="404040"/>
                </a:solidFill>
                <a:effectLst/>
                <a:latin typeface="Century Gothic" panose="020B0502020202020204" pitchFamily="34" charset="0"/>
              </a:rPr>
              <a:t>       </a:t>
            </a:r>
            <a:r>
              <a:rPr lang="en-US" sz="4400" b="0" i="0" u="none" strike="noStrike" dirty="0" err="1">
                <a:solidFill>
                  <a:srgbClr val="404040"/>
                </a:solidFill>
                <a:effectLst/>
                <a:latin typeface="Century Gothic" panose="020B0502020202020204" pitchFamily="34" charset="0"/>
              </a:rPr>
              <a:t>digitalWrite</a:t>
            </a:r>
            <a:r>
              <a:rPr lang="en-US" sz="4400" b="0" i="0" u="none" strike="noStrike" dirty="0">
                <a:solidFill>
                  <a:srgbClr val="404040"/>
                </a:solidFill>
                <a:effectLst/>
                <a:latin typeface="Century Gothic" panose="020B0502020202020204" pitchFamily="34" charset="0"/>
              </a:rPr>
              <a:t>(led, HIGH);</a:t>
            </a:r>
            <a:r>
              <a:rPr lang="en-US" sz="4400" b="0" i="0" dirty="0">
                <a:solidFill>
                  <a:srgbClr val="000000"/>
                </a:solidFill>
                <a:effectLst/>
                <a:latin typeface="Century Gothic" panose="020B0502020202020204" pitchFamily="34" charset="0"/>
              </a:rPr>
              <a:t>​</a:t>
            </a:r>
            <a:endParaRPr lang="en-US" sz="4400" b="0" i="0" dirty="0">
              <a:solidFill>
                <a:srgbClr val="000000"/>
              </a:solidFill>
              <a:effectLst/>
              <a:latin typeface="Segoe UI" panose="020B0502040204020203" pitchFamily="34" charset="0"/>
            </a:endParaRPr>
          </a:p>
          <a:p>
            <a:pPr marL="0" indent="0" algn="l" rtl="0" fontAlgn="base">
              <a:buNone/>
            </a:pPr>
            <a:r>
              <a:rPr lang="en-US" sz="4400" b="0" i="0" u="none" strike="noStrike" dirty="0">
                <a:solidFill>
                  <a:srgbClr val="404040"/>
                </a:solidFill>
                <a:effectLst/>
                <a:latin typeface="Century Gothic" panose="020B0502020202020204" pitchFamily="34" charset="0"/>
              </a:rPr>
              <a:t>       </a:t>
            </a:r>
            <a:r>
              <a:rPr lang="en-US" sz="4400" b="0" i="0" u="none" strike="noStrike" dirty="0" err="1">
                <a:solidFill>
                  <a:srgbClr val="404040"/>
                </a:solidFill>
                <a:effectLst/>
                <a:latin typeface="Century Gothic" panose="020B0502020202020204" pitchFamily="34" charset="0"/>
              </a:rPr>
              <a:t>analogWrite</a:t>
            </a:r>
            <a:r>
              <a:rPr lang="en-US" sz="4400" b="0" i="0" u="none" strike="noStrike" dirty="0">
                <a:solidFill>
                  <a:srgbClr val="404040"/>
                </a:solidFill>
                <a:effectLst/>
                <a:latin typeface="Century Gothic" panose="020B0502020202020204" pitchFamily="34" charset="0"/>
              </a:rPr>
              <a:t>(led,255/5);</a:t>
            </a:r>
            <a:r>
              <a:rPr lang="en-US" sz="4400" b="0" i="0" dirty="0">
                <a:solidFill>
                  <a:srgbClr val="000000"/>
                </a:solidFill>
                <a:effectLst/>
                <a:latin typeface="Century Gothic" panose="020B0502020202020204" pitchFamily="34" charset="0"/>
              </a:rPr>
              <a:t>​</a:t>
            </a:r>
            <a:endParaRPr lang="en-US" sz="4400" b="0" i="0" dirty="0">
              <a:solidFill>
                <a:srgbClr val="000000"/>
              </a:solidFill>
              <a:effectLst/>
              <a:latin typeface="Segoe UI" panose="020B0502040204020203" pitchFamily="34" charset="0"/>
            </a:endParaRPr>
          </a:p>
          <a:p>
            <a:pPr marL="0" indent="0" algn="l" rtl="0" fontAlgn="base">
              <a:buNone/>
            </a:pPr>
            <a:r>
              <a:rPr lang="en-US" sz="4400" b="0" i="0" u="none" strike="noStrike" dirty="0">
                <a:solidFill>
                  <a:srgbClr val="404040"/>
                </a:solidFill>
                <a:effectLst/>
                <a:latin typeface="Century Gothic" panose="020B0502020202020204" pitchFamily="34" charset="0"/>
              </a:rPr>
              <a:t>       </a:t>
            </a:r>
            <a:r>
              <a:rPr lang="en-US" sz="4400" b="0" i="0" dirty="0">
                <a:solidFill>
                  <a:srgbClr val="000000"/>
                </a:solidFill>
                <a:effectLst/>
                <a:latin typeface="Century Gothic" panose="020B0502020202020204" pitchFamily="34" charset="0"/>
              </a:rPr>
              <a:t>​</a:t>
            </a:r>
            <a:endParaRPr lang="en-US" sz="4400" b="0" i="0" dirty="0">
              <a:solidFill>
                <a:srgbClr val="000000"/>
              </a:solidFill>
              <a:effectLst/>
              <a:latin typeface="Segoe UI" panose="020B0502040204020203" pitchFamily="34" charset="0"/>
            </a:endParaRPr>
          </a:p>
          <a:p>
            <a:pPr marL="0" indent="0" algn="l" rtl="0" fontAlgn="base">
              <a:buNone/>
            </a:pPr>
            <a:r>
              <a:rPr lang="en-US" sz="4400" b="0" i="0" u="none" strike="noStrike" dirty="0">
                <a:solidFill>
                  <a:srgbClr val="404040"/>
                </a:solidFill>
                <a:effectLst/>
                <a:latin typeface="Century Gothic" panose="020B0502020202020204" pitchFamily="34" charset="0"/>
              </a:rPr>
              <a:t>       </a:t>
            </a:r>
            <a:r>
              <a:rPr lang="en-US" sz="4400" b="0" i="0" u="none" strike="noStrike" dirty="0" err="1">
                <a:solidFill>
                  <a:srgbClr val="404040"/>
                </a:solidFill>
                <a:effectLst/>
                <a:latin typeface="Century Gothic" panose="020B0502020202020204" pitchFamily="34" charset="0"/>
              </a:rPr>
              <a:t>digitalWrite</a:t>
            </a:r>
            <a:r>
              <a:rPr lang="en-US" sz="4400" b="0" i="0" u="none" strike="noStrike" dirty="0">
                <a:solidFill>
                  <a:srgbClr val="404040"/>
                </a:solidFill>
                <a:effectLst/>
                <a:latin typeface="Century Gothic" panose="020B0502020202020204" pitchFamily="34" charset="0"/>
              </a:rPr>
              <a:t>(led1, HIGH);</a:t>
            </a:r>
            <a:r>
              <a:rPr lang="en-US" sz="4400" b="0" i="0" dirty="0">
                <a:solidFill>
                  <a:srgbClr val="000000"/>
                </a:solidFill>
                <a:effectLst/>
                <a:latin typeface="Century Gothic" panose="020B0502020202020204" pitchFamily="34" charset="0"/>
              </a:rPr>
              <a:t>​</a:t>
            </a:r>
            <a:endParaRPr lang="en-US" sz="4400" b="0" i="0" dirty="0">
              <a:solidFill>
                <a:srgbClr val="000000"/>
              </a:solidFill>
              <a:effectLst/>
              <a:latin typeface="Segoe UI" panose="020B0502040204020203" pitchFamily="34" charset="0"/>
            </a:endParaRPr>
          </a:p>
          <a:p>
            <a:pPr marL="0" indent="0" algn="l" rtl="0" fontAlgn="base">
              <a:buNone/>
            </a:pPr>
            <a:r>
              <a:rPr lang="en-US" sz="4400" b="0" i="0" u="none" strike="noStrike" dirty="0">
                <a:solidFill>
                  <a:srgbClr val="404040"/>
                </a:solidFill>
                <a:effectLst/>
                <a:latin typeface="Century Gothic" panose="020B0502020202020204" pitchFamily="34" charset="0"/>
              </a:rPr>
              <a:t>       </a:t>
            </a:r>
            <a:r>
              <a:rPr lang="en-US" sz="4400" b="0" i="0" u="none" strike="noStrike" dirty="0" err="1">
                <a:solidFill>
                  <a:srgbClr val="404040"/>
                </a:solidFill>
                <a:effectLst/>
                <a:latin typeface="Century Gothic" panose="020B0502020202020204" pitchFamily="34" charset="0"/>
              </a:rPr>
              <a:t>analogWrite</a:t>
            </a:r>
            <a:r>
              <a:rPr lang="en-US" sz="4400" b="0" i="0" u="none" strike="noStrike" dirty="0">
                <a:solidFill>
                  <a:srgbClr val="404040"/>
                </a:solidFill>
                <a:effectLst/>
                <a:latin typeface="Century Gothic" panose="020B0502020202020204" pitchFamily="34" charset="0"/>
              </a:rPr>
              <a:t>(led1,255/5);</a:t>
            </a:r>
            <a:r>
              <a:rPr lang="en-US" sz="4400" b="0" i="0" dirty="0">
                <a:solidFill>
                  <a:srgbClr val="000000"/>
                </a:solidFill>
                <a:effectLst/>
                <a:latin typeface="Century Gothic" panose="020B0502020202020204" pitchFamily="34" charset="0"/>
              </a:rPr>
              <a:t>​</a:t>
            </a:r>
            <a:endParaRPr lang="en-US" sz="4400" b="0" i="0" dirty="0">
              <a:solidFill>
                <a:srgbClr val="000000"/>
              </a:solidFill>
              <a:effectLst/>
              <a:latin typeface="Segoe UI" panose="020B0502040204020203" pitchFamily="34" charset="0"/>
            </a:endParaRPr>
          </a:p>
          <a:p>
            <a:pPr marL="0" indent="0" algn="l" rtl="0" fontAlgn="base">
              <a:buNone/>
            </a:pPr>
            <a:r>
              <a:rPr lang="en-US" sz="4400" b="0" i="0" u="none" strike="noStrike" dirty="0">
                <a:solidFill>
                  <a:srgbClr val="404040"/>
                </a:solidFill>
                <a:effectLst/>
                <a:latin typeface="Century Gothic" panose="020B0502020202020204" pitchFamily="34" charset="0"/>
              </a:rPr>
              <a:t>       </a:t>
            </a:r>
            <a:r>
              <a:rPr lang="en-US" sz="4400" b="0" i="0" dirty="0">
                <a:solidFill>
                  <a:srgbClr val="000000"/>
                </a:solidFill>
                <a:effectLst/>
                <a:latin typeface="Century Gothic" panose="020B0502020202020204" pitchFamily="34" charset="0"/>
              </a:rPr>
              <a:t>​</a:t>
            </a:r>
            <a:endParaRPr lang="en-US" sz="4400" b="0" i="0" dirty="0">
              <a:solidFill>
                <a:srgbClr val="000000"/>
              </a:solidFill>
              <a:effectLst/>
              <a:latin typeface="Segoe UI" panose="020B0502040204020203" pitchFamily="34" charset="0"/>
            </a:endParaRPr>
          </a:p>
          <a:p>
            <a:pPr marL="0" indent="0" algn="l" rtl="0" fontAlgn="base">
              <a:buNone/>
            </a:pPr>
            <a:r>
              <a:rPr lang="en-US" sz="4400" b="0" i="0" u="none" strike="noStrike" dirty="0">
                <a:solidFill>
                  <a:srgbClr val="404040"/>
                </a:solidFill>
                <a:effectLst/>
                <a:latin typeface="Century Gothic" panose="020B0502020202020204" pitchFamily="34" charset="0"/>
              </a:rPr>
              <a:t>       </a:t>
            </a:r>
            <a:r>
              <a:rPr lang="en-US" sz="4400" b="0" i="0" u="none" strike="noStrike" dirty="0" err="1">
                <a:solidFill>
                  <a:srgbClr val="404040"/>
                </a:solidFill>
                <a:effectLst/>
                <a:latin typeface="Century Gothic" panose="020B0502020202020204" pitchFamily="34" charset="0"/>
              </a:rPr>
              <a:t>digitalWrite</a:t>
            </a:r>
            <a:r>
              <a:rPr lang="en-US" sz="4400" b="0" i="0" u="none" strike="noStrike" dirty="0">
                <a:solidFill>
                  <a:srgbClr val="404040"/>
                </a:solidFill>
                <a:effectLst/>
                <a:latin typeface="Century Gothic" panose="020B0502020202020204" pitchFamily="34" charset="0"/>
              </a:rPr>
              <a:t>(led2, HIGH);</a:t>
            </a:r>
            <a:r>
              <a:rPr lang="en-US" sz="4400" b="0" i="0" dirty="0">
                <a:solidFill>
                  <a:srgbClr val="000000"/>
                </a:solidFill>
                <a:effectLst/>
                <a:latin typeface="Century Gothic" panose="020B0502020202020204" pitchFamily="34" charset="0"/>
              </a:rPr>
              <a:t>​</a:t>
            </a:r>
            <a:endParaRPr lang="en-US" sz="4400" b="0" i="0" dirty="0">
              <a:solidFill>
                <a:srgbClr val="000000"/>
              </a:solidFill>
              <a:effectLst/>
              <a:latin typeface="Segoe UI" panose="020B0502040204020203" pitchFamily="34" charset="0"/>
            </a:endParaRPr>
          </a:p>
          <a:p>
            <a:pPr marL="0" indent="0" algn="l" rtl="0" fontAlgn="base">
              <a:buNone/>
            </a:pPr>
            <a:r>
              <a:rPr lang="en-US" sz="4400" b="0" i="0" u="none" strike="noStrike" dirty="0">
                <a:solidFill>
                  <a:srgbClr val="404040"/>
                </a:solidFill>
                <a:effectLst/>
                <a:latin typeface="Century Gothic" panose="020B0502020202020204" pitchFamily="34" charset="0"/>
              </a:rPr>
              <a:t>       </a:t>
            </a:r>
            <a:r>
              <a:rPr lang="en-US" sz="4400" b="0" i="0" u="none" strike="noStrike" dirty="0" err="1">
                <a:solidFill>
                  <a:srgbClr val="404040"/>
                </a:solidFill>
                <a:effectLst/>
                <a:latin typeface="Century Gothic" panose="020B0502020202020204" pitchFamily="34" charset="0"/>
              </a:rPr>
              <a:t>analogWrite</a:t>
            </a:r>
            <a:r>
              <a:rPr lang="en-US" sz="4400" b="0" i="0" u="none" strike="noStrike" dirty="0">
                <a:solidFill>
                  <a:srgbClr val="404040"/>
                </a:solidFill>
                <a:effectLst/>
                <a:latin typeface="Century Gothic" panose="020B0502020202020204" pitchFamily="34" charset="0"/>
              </a:rPr>
              <a:t>(led2,255/5); </a:t>
            </a:r>
            <a:r>
              <a:rPr lang="en-US" sz="4400" b="0" i="0" dirty="0">
                <a:solidFill>
                  <a:srgbClr val="000000"/>
                </a:solidFill>
                <a:effectLst/>
                <a:latin typeface="Century Gothic" panose="020B0502020202020204" pitchFamily="34" charset="0"/>
              </a:rPr>
              <a:t>​</a:t>
            </a:r>
            <a:endParaRPr lang="en-US" sz="4400" b="0" i="0" dirty="0">
              <a:solidFill>
                <a:srgbClr val="000000"/>
              </a:solidFill>
              <a:effectLst/>
              <a:latin typeface="Segoe UI" panose="020B0502040204020203" pitchFamily="34" charset="0"/>
            </a:endParaRPr>
          </a:p>
          <a:p>
            <a:pPr marL="0" indent="0" algn="l" rtl="0" fontAlgn="base">
              <a:buNone/>
            </a:pPr>
            <a:r>
              <a:rPr lang="en-US" sz="4400" b="0" i="0" u="none" strike="noStrike" dirty="0">
                <a:solidFill>
                  <a:srgbClr val="404040"/>
                </a:solidFill>
                <a:effectLst/>
                <a:latin typeface="Century Gothic" panose="020B0502020202020204" pitchFamily="34" charset="0"/>
              </a:rPr>
              <a:t>       </a:t>
            </a:r>
            <a:r>
              <a:rPr lang="en-US" sz="4400" b="0" i="0" dirty="0">
                <a:solidFill>
                  <a:srgbClr val="000000"/>
                </a:solidFill>
                <a:effectLst/>
                <a:latin typeface="Century Gothic" panose="020B0502020202020204" pitchFamily="34" charset="0"/>
              </a:rPr>
              <a:t>​</a:t>
            </a:r>
            <a:endParaRPr lang="en-US" sz="4400" b="0" i="0" dirty="0">
              <a:solidFill>
                <a:srgbClr val="000000"/>
              </a:solidFill>
              <a:effectLst/>
              <a:latin typeface="Segoe UI" panose="020B0502040204020203" pitchFamily="34" charset="0"/>
            </a:endParaRPr>
          </a:p>
          <a:p>
            <a:pPr marL="0" indent="0" algn="l" rtl="0" fontAlgn="base">
              <a:buNone/>
            </a:pPr>
            <a:r>
              <a:rPr lang="en-US" sz="4400" b="0" i="0" u="none" strike="noStrike" dirty="0">
                <a:solidFill>
                  <a:srgbClr val="404040"/>
                </a:solidFill>
                <a:effectLst/>
                <a:latin typeface="Century Gothic" panose="020B0502020202020204" pitchFamily="34" charset="0"/>
              </a:rPr>
              <a:t>       </a:t>
            </a:r>
            <a:r>
              <a:rPr lang="en-US" sz="4400" b="0" i="0" u="none" strike="noStrike" dirty="0" err="1">
                <a:solidFill>
                  <a:srgbClr val="404040"/>
                </a:solidFill>
                <a:effectLst/>
                <a:latin typeface="Century Gothic" panose="020B0502020202020204" pitchFamily="34" charset="0"/>
              </a:rPr>
              <a:t>digitalWrite</a:t>
            </a:r>
            <a:r>
              <a:rPr lang="en-US" sz="4400" b="0" i="0" u="none" strike="noStrike" dirty="0">
                <a:solidFill>
                  <a:srgbClr val="404040"/>
                </a:solidFill>
                <a:effectLst/>
                <a:latin typeface="Century Gothic" panose="020B0502020202020204" pitchFamily="34" charset="0"/>
              </a:rPr>
              <a:t>(led2, HIGH);</a:t>
            </a:r>
            <a:r>
              <a:rPr lang="en-US" sz="4400" b="0" i="0" dirty="0">
                <a:solidFill>
                  <a:srgbClr val="000000"/>
                </a:solidFill>
                <a:effectLst/>
                <a:latin typeface="Century Gothic" panose="020B0502020202020204" pitchFamily="34" charset="0"/>
              </a:rPr>
              <a:t>​</a:t>
            </a:r>
            <a:endParaRPr lang="en-US" sz="4400" b="0" i="0" dirty="0">
              <a:solidFill>
                <a:srgbClr val="000000"/>
              </a:solidFill>
              <a:effectLst/>
              <a:latin typeface="Segoe UI" panose="020B0502040204020203" pitchFamily="34" charset="0"/>
            </a:endParaRPr>
          </a:p>
          <a:p>
            <a:pPr marL="0" indent="0" algn="l" rtl="0" fontAlgn="base">
              <a:buNone/>
            </a:pPr>
            <a:r>
              <a:rPr lang="en-US" sz="4400" b="0" i="0" u="none" strike="noStrike" dirty="0">
                <a:solidFill>
                  <a:srgbClr val="404040"/>
                </a:solidFill>
                <a:effectLst/>
                <a:latin typeface="Century Gothic" panose="020B0502020202020204" pitchFamily="34" charset="0"/>
              </a:rPr>
              <a:t>       </a:t>
            </a:r>
            <a:r>
              <a:rPr lang="en-US" sz="4400" b="0" i="0" u="none" strike="noStrike" dirty="0" err="1">
                <a:solidFill>
                  <a:srgbClr val="404040"/>
                </a:solidFill>
                <a:effectLst/>
                <a:latin typeface="Century Gothic" panose="020B0502020202020204" pitchFamily="34" charset="0"/>
              </a:rPr>
              <a:t>analogWrite</a:t>
            </a:r>
            <a:r>
              <a:rPr lang="en-US" sz="4400" b="0" i="0" u="none" strike="noStrike" dirty="0">
                <a:solidFill>
                  <a:srgbClr val="404040"/>
                </a:solidFill>
                <a:effectLst/>
                <a:latin typeface="Century Gothic" panose="020B0502020202020204" pitchFamily="34" charset="0"/>
              </a:rPr>
              <a:t>(led2,255/5); </a:t>
            </a:r>
            <a:r>
              <a:rPr lang="en-US" sz="4400" b="0" i="0" dirty="0">
                <a:solidFill>
                  <a:srgbClr val="000000"/>
                </a:solidFill>
                <a:effectLst/>
                <a:latin typeface="Century Gothic" panose="020B0502020202020204" pitchFamily="34" charset="0"/>
              </a:rPr>
              <a:t>​</a:t>
            </a:r>
            <a:endParaRPr lang="en-US" sz="4400" b="0" i="0" dirty="0">
              <a:solidFill>
                <a:srgbClr val="000000"/>
              </a:solidFill>
              <a:effectLst/>
              <a:latin typeface="Segoe UI" panose="020B0502040204020203" pitchFamily="34" charset="0"/>
            </a:endParaRPr>
          </a:p>
          <a:p>
            <a:pPr marL="0" indent="0" algn="l" rtl="0" fontAlgn="base">
              <a:buNone/>
            </a:pPr>
            <a:r>
              <a:rPr lang="en-US" sz="3500" b="0" i="0" dirty="0">
                <a:solidFill>
                  <a:srgbClr val="000000"/>
                </a:solidFill>
                <a:effectLst/>
                <a:latin typeface="Courier New" panose="02070309020205020404" pitchFamily="49" charset="0"/>
              </a:rPr>
              <a:t>​</a:t>
            </a:r>
            <a:endParaRPr lang="en-US" sz="3500" b="0" i="0" dirty="0">
              <a:solidFill>
                <a:srgbClr val="000000"/>
              </a:solidFill>
              <a:effectLst/>
              <a:latin typeface="Segoe UI" panose="020B0502040204020203" pitchFamily="34" charset="0"/>
            </a:endParaRPr>
          </a:p>
          <a:p>
            <a:pPr marL="0" marR="0" lvl="0" indent="0" defTabSz="914400" rtl="0" eaLnBrk="0" fontAlgn="base" latinLnBrk="0" hangingPunct="0">
              <a:lnSpc>
                <a:spcPct val="90000"/>
              </a:lnSpc>
              <a:spcBef>
                <a:spcPct val="0"/>
              </a:spcBef>
              <a:spcAft>
                <a:spcPts val="600"/>
              </a:spcAft>
              <a:buClrTx/>
              <a:buSzTx/>
              <a:buFontTx/>
              <a:buNone/>
              <a:tabLst/>
            </a:pPr>
            <a:endParaRPr lang="en-US" altLang="en-US" sz="1600" b="1" i="0" u="sng" strike="noStrike" cap="none" normalizeH="0" baseline="0" dirty="0">
              <a:ln>
                <a:noFill/>
              </a:ln>
              <a:effectLst/>
              <a:highlight>
                <a:srgbClr val="FFFF00"/>
              </a:highlight>
              <a:latin typeface="Courier New"/>
              <a:cs typeface="Courier New"/>
            </a:endParaRPr>
          </a:p>
        </p:txBody>
      </p:sp>
    </p:spTree>
    <p:extLst>
      <p:ext uri="{BB962C8B-B14F-4D97-AF65-F5344CB8AC3E}">
        <p14:creationId xmlns:p14="http://schemas.microsoft.com/office/powerpoint/2010/main" val="42282847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39E924-23BE-410D-BBA5-2C12FCD7D853}"/>
              </a:ext>
            </a:extLst>
          </p:cNvPr>
          <p:cNvSpPr>
            <a:spLocks noGrp="1"/>
          </p:cNvSpPr>
          <p:nvPr>
            <p:ph type="title"/>
          </p:nvPr>
        </p:nvSpPr>
        <p:spPr>
          <a:xfrm>
            <a:off x="3373062" y="164822"/>
            <a:ext cx="8131550" cy="1280890"/>
          </a:xfrm>
        </p:spPr>
        <p:txBody>
          <a:bodyPr>
            <a:normAutofit/>
          </a:bodyPr>
          <a:lstStyle/>
          <a:p>
            <a:r>
              <a:rPr lang="en-GB" b="1" u="sng"/>
              <a:t>CODING PART</a:t>
            </a:r>
          </a:p>
        </p:txBody>
      </p:sp>
      <p:sp>
        <p:nvSpPr>
          <p:cNvPr id="10" name="Rectangle 9">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3"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4"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5"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6"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7"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8"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9"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0"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1"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2"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3"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4"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26" name="Group 25">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7"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28"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29"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30"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31"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32"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33"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34"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35"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36"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37"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38"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40"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3" name="Content Placeholder 2">
            <a:extLst>
              <a:ext uri="{FF2B5EF4-FFF2-40B4-BE49-F238E27FC236}">
                <a16:creationId xmlns:a16="http://schemas.microsoft.com/office/drawing/2014/main" id="{B11AA1AD-ACAC-452C-99A5-0C178175759C}"/>
              </a:ext>
            </a:extLst>
          </p:cNvPr>
          <p:cNvSpPr>
            <a:spLocks noGrp="1"/>
          </p:cNvSpPr>
          <p:nvPr>
            <p:ph idx="1"/>
          </p:nvPr>
        </p:nvSpPr>
        <p:spPr>
          <a:xfrm>
            <a:off x="2850171" y="733156"/>
            <a:ext cx="9175385" cy="6126251"/>
          </a:xfrm>
        </p:spPr>
        <p:txBody>
          <a:bodyPr vert="horz" lIns="91440" tIns="45720" rIns="91440" bIns="45720" rtlCol="0" anchor="t">
            <a:normAutofit/>
          </a:bodyPr>
          <a:lstStyle/>
          <a:p>
            <a:pPr marL="0" indent="0">
              <a:lnSpc>
                <a:spcPct val="90000"/>
              </a:lnSpc>
              <a:buNone/>
            </a:pPr>
            <a:r>
              <a:rPr kumimoji="0" lang="en-US" altLang="en-US" sz="1600" b="1" i="0" u="sng" strike="noStrike" cap="none" normalizeH="0" baseline="0" dirty="0">
                <a:ln>
                  <a:noFill/>
                </a:ln>
                <a:effectLst/>
                <a:highlight>
                  <a:srgbClr val="FFFF00"/>
                </a:highlight>
                <a:latin typeface="Courier New"/>
                <a:cs typeface="Courier New"/>
              </a:rPr>
              <a:t>LOOPING PART</a:t>
            </a:r>
            <a:endParaRPr lang="en-US" altLang="en-US" sz="1600" b="1" i="0" u="sng" strike="noStrike" cap="none" normalizeH="0" baseline="0" dirty="0">
              <a:ln>
                <a:noFill/>
              </a:ln>
              <a:effectLst/>
              <a:highlight>
                <a:srgbClr val="FFFF00"/>
              </a:highlight>
              <a:latin typeface="Courier New"/>
              <a:cs typeface="Courier New"/>
            </a:endParaRPr>
          </a:p>
          <a:p>
            <a:pPr marL="0" indent="0" fontAlgn="base">
              <a:buNone/>
            </a:pPr>
            <a:r>
              <a:rPr lang="en-GB" sz="1600" dirty="0">
                <a:solidFill>
                  <a:srgbClr val="404040"/>
                </a:solidFill>
                <a:highlight>
                  <a:srgbClr val="FFFF00"/>
                </a:highlight>
                <a:latin typeface="Century Gothic" panose="020B0502020202020204" pitchFamily="34" charset="0"/>
              </a:rPr>
              <a:t>(Conditions That We Applied on our IR Sensors)</a:t>
            </a:r>
            <a:endParaRPr lang="en-GB" sz="1600" b="0" i="0" u="none" strike="noStrike" dirty="0">
              <a:solidFill>
                <a:srgbClr val="404040"/>
              </a:solidFill>
              <a:effectLst/>
              <a:highlight>
                <a:srgbClr val="FFFF00"/>
              </a:highlight>
              <a:latin typeface="Century Gothic" panose="020B0502020202020204" pitchFamily="34" charset="0"/>
            </a:endParaRPr>
          </a:p>
          <a:p>
            <a:pPr marL="0" indent="0" algn="l" rtl="0" fontAlgn="base">
              <a:buNone/>
            </a:pPr>
            <a:r>
              <a:rPr lang="en-US" altLang="en-US" sz="1600" dirty="0">
                <a:latin typeface="Courier New"/>
                <a:cs typeface="Courier New"/>
              </a:rPr>
              <a:t>     </a:t>
            </a:r>
          </a:p>
          <a:p>
            <a:pPr marL="0" indent="0" algn="l" rtl="0" fontAlgn="base">
              <a:buNone/>
            </a:pPr>
            <a:r>
              <a:rPr lang="en-US" altLang="en-US" sz="1600" dirty="0">
                <a:latin typeface="Courier New"/>
                <a:cs typeface="Courier New"/>
              </a:rPr>
              <a:t> </a:t>
            </a:r>
            <a:r>
              <a:rPr lang="en-US" sz="1600" b="0" i="0" u="none" strike="noStrike" dirty="0">
                <a:solidFill>
                  <a:srgbClr val="000000"/>
                </a:solidFill>
                <a:effectLst/>
                <a:latin typeface="Century Gothic" panose="020B0502020202020204" pitchFamily="34" charset="0"/>
              </a:rPr>
              <a:t>if</a:t>
            </a:r>
            <a:r>
              <a:rPr lang="en-US" sz="1600" b="0" i="0" dirty="0">
                <a:solidFill>
                  <a:srgbClr val="000000"/>
                </a:solidFill>
                <a:effectLst/>
                <a:latin typeface="Century Gothic" panose="020B0502020202020204" pitchFamily="34" charset="0"/>
              </a:rPr>
              <a:t>​</a:t>
            </a:r>
            <a:endParaRPr lang="en-US" sz="1600" b="0" i="0" dirty="0">
              <a:solidFill>
                <a:srgbClr val="000000"/>
              </a:solidFill>
              <a:effectLst/>
              <a:latin typeface="Segoe UI" panose="020B0502040204020203" pitchFamily="34" charset="0"/>
            </a:endParaRPr>
          </a:p>
          <a:p>
            <a:pPr marL="0" indent="0" algn="l" rtl="0" fontAlgn="base">
              <a:buNone/>
            </a:pPr>
            <a:r>
              <a:rPr lang="en-US" sz="1600" b="0" i="0" u="none" strike="noStrike" dirty="0">
                <a:solidFill>
                  <a:srgbClr val="000000"/>
                </a:solidFill>
                <a:effectLst/>
                <a:latin typeface="Century Gothic" panose="020B0502020202020204" pitchFamily="34" charset="0"/>
              </a:rPr>
              <a:t> (</a:t>
            </a:r>
            <a:r>
              <a:rPr lang="en-US" sz="1600" b="0" i="0" u="none" strike="noStrike" dirty="0" err="1">
                <a:solidFill>
                  <a:srgbClr val="000000"/>
                </a:solidFill>
                <a:effectLst/>
                <a:latin typeface="Century Gothic" panose="020B0502020202020204" pitchFamily="34" charset="0"/>
              </a:rPr>
              <a:t>analogRead</a:t>
            </a:r>
            <a:r>
              <a:rPr lang="en-US" sz="1600" b="0" i="0" u="none" strike="noStrike" dirty="0">
                <a:solidFill>
                  <a:srgbClr val="000000"/>
                </a:solidFill>
                <a:effectLst/>
                <a:latin typeface="Century Gothic" panose="020B0502020202020204" pitchFamily="34" charset="0"/>
              </a:rPr>
              <a:t>(A1)&lt;300)       // IR 1 CODE    </a:t>
            </a:r>
            <a:r>
              <a:rPr lang="en-US" sz="1600" b="0" i="0" dirty="0">
                <a:solidFill>
                  <a:srgbClr val="000000"/>
                </a:solidFill>
                <a:effectLst/>
                <a:latin typeface="Century Gothic" panose="020B0502020202020204" pitchFamily="34" charset="0"/>
              </a:rPr>
              <a:t>​</a:t>
            </a:r>
            <a:endParaRPr lang="en-US" sz="1600" b="0" i="0" dirty="0">
              <a:solidFill>
                <a:srgbClr val="000000"/>
              </a:solidFill>
              <a:effectLst/>
              <a:latin typeface="Segoe UI" panose="020B0502040204020203" pitchFamily="34" charset="0"/>
            </a:endParaRPr>
          </a:p>
          <a:p>
            <a:pPr marL="0" indent="0" algn="l" rtl="0" fontAlgn="base">
              <a:buNone/>
            </a:pPr>
            <a:r>
              <a:rPr lang="en-US" sz="1600" b="0" i="0" u="none" strike="noStrike" dirty="0">
                <a:solidFill>
                  <a:srgbClr val="000000"/>
                </a:solidFill>
                <a:effectLst/>
                <a:latin typeface="Century Gothic" panose="020B0502020202020204" pitchFamily="34" charset="0"/>
              </a:rPr>
              <a:t>               {</a:t>
            </a:r>
            <a:r>
              <a:rPr lang="en-US" sz="1600" b="0" i="0" dirty="0">
                <a:solidFill>
                  <a:srgbClr val="000000"/>
                </a:solidFill>
                <a:effectLst/>
                <a:latin typeface="Century Gothic" panose="020B0502020202020204" pitchFamily="34" charset="0"/>
              </a:rPr>
              <a:t>​</a:t>
            </a:r>
            <a:endParaRPr lang="en-US" sz="1600" b="0" i="0" dirty="0">
              <a:solidFill>
                <a:srgbClr val="000000"/>
              </a:solidFill>
              <a:effectLst/>
              <a:latin typeface="Segoe UI" panose="020B0502040204020203" pitchFamily="34" charset="0"/>
            </a:endParaRPr>
          </a:p>
          <a:p>
            <a:pPr marL="0" indent="0" algn="l" rtl="0" fontAlgn="base">
              <a:buNone/>
            </a:pPr>
            <a:r>
              <a:rPr lang="en-US" sz="1600" b="0" i="0" u="none" strike="noStrike" dirty="0">
                <a:solidFill>
                  <a:srgbClr val="000000"/>
                </a:solidFill>
                <a:effectLst/>
                <a:latin typeface="Century Gothic" panose="020B0502020202020204" pitchFamily="34" charset="0"/>
              </a:rPr>
              <a:t>                </a:t>
            </a:r>
            <a:r>
              <a:rPr lang="en-US" sz="1600" b="0" i="0" u="none" strike="noStrike" dirty="0" err="1">
                <a:solidFill>
                  <a:srgbClr val="000000"/>
                </a:solidFill>
                <a:effectLst/>
                <a:latin typeface="Century Gothic" panose="020B0502020202020204" pitchFamily="34" charset="0"/>
              </a:rPr>
              <a:t>digitalWrite</a:t>
            </a:r>
            <a:r>
              <a:rPr lang="en-US" sz="1600" b="0" i="0" u="none" strike="noStrike" dirty="0">
                <a:solidFill>
                  <a:srgbClr val="000000"/>
                </a:solidFill>
                <a:effectLst/>
                <a:latin typeface="Century Gothic" panose="020B0502020202020204" pitchFamily="34" charset="0"/>
              </a:rPr>
              <a:t>(led1,HIGH);</a:t>
            </a:r>
            <a:r>
              <a:rPr lang="en-US" sz="1600" b="0" i="0" dirty="0">
                <a:solidFill>
                  <a:srgbClr val="000000"/>
                </a:solidFill>
                <a:effectLst/>
                <a:latin typeface="Century Gothic" panose="020B0502020202020204" pitchFamily="34" charset="0"/>
              </a:rPr>
              <a:t>​</a:t>
            </a:r>
            <a:endParaRPr lang="en-US" sz="1600" b="0" i="0" dirty="0">
              <a:solidFill>
                <a:srgbClr val="000000"/>
              </a:solidFill>
              <a:effectLst/>
              <a:latin typeface="Segoe UI" panose="020B0502040204020203" pitchFamily="34" charset="0"/>
            </a:endParaRPr>
          </a:p>
          <a:p>
            <a:pPr marL="0" indent="0" algn="l" rtl="0" fontAlgn="base">
              <a:buNone/>
            </a:pPr>
            <a:r>
              <a:rPr lang="en-US" sz="1600" b="0" i="0" u="none" strike="noStrike" dirty="0">
                <a:solidFill>
                  <a:srgbClr val="000000"/>
                </a:solidFill>
                <a:effectLst/>
                <a:latin typeface="Century Gothic" panose="020B0502020202020204" pitchFamily="34" charset="0"/>
              </a:rPr>
              <a:t>                </a:t>
            </a:r>
            <a:r>
              <a:rPr lang="en-US" sz="1600" b="0" i="0" u="none" strike="noStrike" dirty="0" err="1">
                <a:solidFill>
                  <a:srgbClr val="000000"/>
                </a:solidFill>
                <a:effectLst/>
                <a:latin typeface="Century Gothic" panose="020B0502020202020204" pitchFamily="34" charset="0"/>
              </a:rPr>
              <a:t>analogWrite</a:t>
            </a:r>
            <a:r>
              <a:rPr lang="en-US" sz="1600" b="0" i="0" u="none" strike="noStrike" dirty="0">
                <a:solidFill>
                  <a:srgbClr val="000000"/>
                </a:solidFill>
                <a:effectLst/>
                <a:latin typeface="Century Gothic" panose="020B0502020202020204" pitchFamily="34" charset="0"/>
              </a:rPr>
              <a:t>(led1,255);       </a:t>
            </a:r>
            <a:r>
              <a:rPr lang="en-US" sz="1600" b="0" i="0" dirty="0">
                <a:solidFill>
                  <a:srgbClr val="000000"/>
                </a:solidFill>
                <a:effectLst/>
                <a:latin typeface="Century Gothic" panose="020B0502020202020204" pitchFamily="34" charset="0"/>
              </a:rPr>
              <a:t>​</a:t>
            </a:r>
            <a:endParaRPr lang="en-US" sz="1600" b="0" i="0" dirty="0">
              <a:solidFill>
                <a:srgbClr val="000000"/>
              </a:solidFill>
              <a:effectLst/>
              <a:latin typeface="Segoe UI" panose="020B0502040204020203" pitchFamily="34" charset="0"/>
            </a:endParaRPr>
          </a:p>
          <a:p>
            <a:pPr marL="0" indent="0" algn="l" rtl="0" fontAlgn="base">
              <a:buNone/>
            </a:pPr>
            <a:r>
              <a:rPr lang="en-US" sz="1600" b="0" i="0" u="none" strike="noStrike" dirty="0">
                <a:solidFill>
                  <a:srgbClr val="000000"/>
                </a:solidFill>
                <a:effectLst/>
                <a:latin typeface="Century Gothic" panose="020B0502020202020204" pitchFamily="34" charset="0"/>
              </a:rPr>
              <a:t>                delay(1000);// micro second</a:t>
            </a:r>
            <a:r>
              <a:rPr lang="en-US" sz="1600" b="0" i="0" dirty="0">
                <a:solidFill>
                  <a:srgbClr val="000000"/>
                </a:solidFill>
                <a:effectLst/>
                <a:latin typeface="Century Gothic" panose="020B0502020202020204" pitchFamily="34" charset="0"/>
              </a:rPr>
              <a:t>​</a:t>
            </a:r>
            <a:endParaRPr lang="en-US" sz="1600" b="0" i="0" dirty="0">
              <a:solidFill>
                <a:srgbClr val="000000"/>
              </a:solidFill>
              <a:effectLst/>
              <a:latin typeface="Segoe UI" panose="020B0502040204020203" pitchFamily="34" charset="0"/>
            </a:endParaRPr>
          </a:p>
          <a:p>
            <a:pPr marL="0" indent="0" algn="l" rtl="0" fontAlgn="base">
              <a:buNone/>
            </a:pPr>
            <a:r>
              <a:rPr lang="en-US" sz="1600" b="0" i="0" u="none" strike="noStrike" dirty="0">
                <a:solidFill>
                  <a:srgbClr val="000000"/>
                </a:solidFill>
                <a:effectLst/>
                <a:latin typeface="Century Gothic" panose="020B0502020202020204" pitchFamily="34" charset="0"/>
              </a:rPr>
              <a:t>               } </a:t>
            </a:r>
            <a:r>
              <a:rPr lang="en-US" sz="1600" b="0" i="0" dirty="0">
                <a:solidFill>
                  <a:srgbClr val="000000"/>
                </a:solidFill>
                <a:effectLst/>
                <a:latin typeface="Century Gothic" panose="020B0502020202020204" pitchFamily="34" charset="0"/>
              </a:rPr>
              <a:t>​</a:t>
            </a:r>
            <a:endParaRPr lang="en-US" sz="1600" b="0" i="0" dirty="0">
              <a:solidFill>
                <a:srgbClr val="000000"/>
              </a:solidFill>
              <a:effectLst/>
              <a:latin typeface="Segoe UI" panose="020B0502040204020203" pitchFamily="34" charset="0"/>
            </a:endParaRPr>
          </a:p>
          <a:p>
            <a:pPr marL="0" indent="0" algn="l" rtl="0" fontAlgn="base">
              <a:buNone/>
            </a:pPr>
            <a:r>
              <a:rPr lang="en-US" sz="1600" b="0" i="0" u="none" strike="noStrike" dirty="0">
                <a:solidFill>
                  <a:srgbClr val="000000"/>
                </a:solidFill>
                <a:effectLst/>
                <a:latin typeface="Century Gothic" panose="020B0502020202020204" pitchFamily="34" charset="0"/>
              </a:rPr>
              <a:t>            else </a:t>
            </a:r>
            <a:r>
              <a:rPr lang="en-US" sz="1600" b="0" i="0" dirty="0">
                <a:solidFill>
                  <a:srgbClr val="000000"/>
                </a:solidFill>
                <a:effectLst/>
                <a:latin typeface="Century Gothic" panose="020B0502020202020204" pitchFamily="34" charset="0"/>
              </a:rPr>
              <a:t>​</a:t>
            </a:r>
            <a:endParaRPr lang="en-US" sz="1600" b="0" i="0" dirty="0">
              <a:solidFill>
                <a:srgbClr val="000000"/>
              </a:solidFill>
              <a:effectLst/>
              <a:latin typeface="Segoe UI" panose="020B0502040204020203" pitchFamily="34" charset="0"/>
            </a:endParaRPr>
          </a:p>
          <a:p>
            <a:pPr marL="0" indent="0" algn="l" rtl="0" fontAlgn="base">
              <a:buNone/>
            </a:pPr>
            <a:r>
              <a:rPr lang="en-US" sz="1600" b="0" i="0" u="none" strike="noStrike" dirty="0">
                <a:solidFill>
                  <a:srgbClr val="000000"/>
                </a:solidFill>
                <a:effectLst/>
                <a:latin typeface="Century Gothic" panose="020B0502020202020204" pitchFamily="34" charset="0"/>
              </a:rPr>
              <a:t>                {</a:t>
            </a:r>
            <a:r>
              <a:rPr lang="en-US" sz="1600" b="0" i="0" dirty="0">
                <a:solidFill>
                  <a:srgbClr val="000000"/>
                </a:solidFill>
                <a:effectLst/>
                <a:latin typeface="Century Gothic" panose="020B0502020202020204" pitchFamily="34" charset="0"/>
              </a:rPr>
              <a:t>​</a:t>
            </a:r>
            <a:endParaRPr lang="en-US" sz="1600" b="0" i="0" dirty="0">
              <a:solidFill>
                <a:srgbClr val="000000"/>
              </a:solidFill>
              <a:effectLst/>
              <a:latin typeface="Segoe UI" panose="020B0502040204020203" pitchFamily="34" charset="0"/>
            </a:endParaRPr>
          </a:p>
          <a:p>
            <a:pPr marL="0" indent="0" algn="l" rtl="0" fontAlgn="base">
              <a:buNone/>
            </a:pPr>
            <a:r>
              <a:rPr lang="en-US" sz="1600" b="0" i="0" u="none" strike="noStrike" dirty="0">
                <a:solidFill>
                  <a:srgbClr val="000000"/>
                </a:solidFill>
                <a:effectLst/>
                <a:latin typeface="Century Gothic" panose="020B0502020202020204" pitchFamily="34" charset="0"/>
              </a:rPr>
              <a:t>                  </a:t>
            </a:r>
            <a:r>
              <a:rPr lang="en-US" sz="1600" b="0" i="0" u="none" strike="noStrike" dirty="0" err="1">
                <a:solidFill>
                  <a:srgbClr val="000000"/>
                </a:solidFill>
                <a:effectLst/>
                <a:latin typeface="Century Gothic" panose="020B0502020202020204" pitchFamily="34" charset="0"/>
              </a:rPr>
              <a:t>digitalWrite</a:t>
            </a:r>
            <a:r>
              <a:rPr lang="en-US" sz="1600" b="0" i="0" u="none" strike="noStrike" dirty="0">
                <a:solidFill>
                  <a:srgbClr val="000000"/>
                </a:solidFill>
                <a:effectLst/>
                <a:latin typeface="Century Gothic" panose="020B0502020202020204" pitchFamily="34" charset="0"/>
              </a:rPr>
              <a:t>(led1,HIGH);</a:t>
            </a:r>
            <a:r>
              <a:rPr lang="en-US" sz="1600" b="0" i="0" dirty="0">
                <a:solidFill>
                  <a:srgbClr val="000000"/>
                </a:solidFill>
                <a:effectLst/>
                <a:latin typeface="Century Gothic" panose="020B0502020202020204" pitchFamily="34" charset="0"/>
              </a:rPr>
              <a:t>​</a:t>
            </a:r>
            <a:endParaRPr lang="en-US" sz="1600" b="0" i="0" dirty="0">
              <a:solidFill>
                <a:srgbClr val="000000"/>
              </a:solidFill>
              <a:effectLst/>
              <a:latin typeface="Segoe UI" panose="020B0502040204020203" pitchFamily="34" charset="0"/>
            </a:endParaRPr>
          </a:p>
          <a:p>
            <a:pPr marL="0" indent="0" algn="l" rtl="0" fontAlgn="base">
              <a:buNone/>
            </a:pPr>
            <a:r>
              <a:rPr lang="en-US" sz="1600" b="0" i="0" u="none" strike="noStrike" dirty="0">
                <a:solidFill>
                  <a:srgbClr val="000000"/>
                </a:solidFill>
                <a:effectLst/>
                <a:latin typeface="Century Gothic" panose="020B0502020202020204" pitchFamily="34" charset="0"/>
              </a:rPr>
              <a:t>                  </a:t>
            </a:r>
            <a:r>
              <a:rPr lang="en-US" sz="1600" b="0" i="0" u="none" strike="noStrike" dirty="0" err="1">
                <a:solidFill>
                  <a:srgbClr val="000000"/>
                </a:solidFill>
                <a:effectLst/>
                <a:latin typeface="Century Gothic" panose="020B0502020202020204" pitchFamily="34" charset="0"/>
              </a:rPr>
              <a:t>analogWrite</a:t>
            </a:r>
            <a:r>
              <a:rPr lang="en-US" sz="1600" b="0" i="0" u="none" strike="noStrike" dirty="0">
                <a:solidFill>
                  <a:srgbClr val="000000"/>
                </a:solidFill>
                <a:effectLst/>
                <a:latin typeface="Century Gothic" panose="020B0502020202020204" pitchFamily="34" charset="0"/>
              </a:rPr>
              <a:t>(led1,255/5);</a:t>
            </a:r>
            <a:r>
              <a:rPr lang="en-US" sz="1600" b="0" i="0" dirty="0">
                <a:solidFill>
                  <a:srgbClr val="000000"/>
                </a:solidFill>
                <a:effectLst/>
                <a:latin typeface="Century Gothic" panose="020B0502020202020204" pitchFamily="34" charset="0"/>
              </a:rPr>
              <a:t>​</a:t>
            </a:r>
            <a:endParaRPr lang="en-US" sz="1600" b="0" i="0" dirty="0">
              <a:solidFill>
                <a:srgbClr val="000000"/>
              </a:solidFill>
              <a:effectLst/>
              <a:latin typeface="Segoe UI" panose="020B0502040204020203" pitchFamily="34" charset="0"/>
            </a:endParaRPr>
          </a:p>
          <a:p>
            <a:pPr marL="0" indent="0" algn="l" rtl="0" fontAlgn="base">
              <a:buNone/>
            </a:pPr>
            <a:r>
              <a:rPr lang="en-US" sz="1600" b="0" i="0" u="none" strike="noStrike" dirty="0">
                <a:solidFill>
                  <a:srgbClr val="000000"/>
                </a:solidFill>
                <a:effectLst/>
                <a:latin typeface="Century Gothic" panose="020B0502020202020204" pitchFamily="34" charset="0"/>
              </a:rPr>
              <a:t>                }  </a:t>
            </a:r>
            <a:r>
              <a:rPr lang="en-US" sz="1600" b="0" i="0" dirty="0">
                <a:solidFill>
                  <a:srgbClr val="000000"/>
                </a:solidFill>
                <a:effectLst/>
                <a:latin typeface="Century Gothic" panose="020B0502020202020204" pitchFamily="34" charset="0"/>
              </a:rPr>
              <a:t>​</a:t>
            </a:r>
            <a:endParaRPr lang="en-US" sz="1600" b="0" i="0" dirty="0">
              <a:solidFill>
                <a:srgbClr val="000000"/>
              </a:solidFill>
              <a:effectLst/>
              <a:latin typeface="Segoe UI" panose="020B0502040204020203" pitchFamily="34" charset="0"/>
            </a:endParaRPr>
          </a:p>
          <a:p>
            <a:pPr marL="0" indent="0">
              <a:lnSpc>
                <a:spcPct val="90000"/>
              </a:lnSpc>
              <a:buNone/>
            </a:pPr>
            <a:endParaRPr lang="en-GB" sz="1600" dirty="0"/>
          </a:p>
        </p:txBody>
      </p:sp>
    </p:spTree>
    <p:extLst>
      <p:ext uri="{BB962C8B-B14F-4D97-AF65-F5344CB8AC3E}">
        <p14:creationId xmlns:p14="http://schemas.microsoft.com/office/powerpoint/2010/main" val="1136293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3E2CC4-6274-4AA9-BDC5-0889342AED70}"/>
              </a:ext>
            </a:extLst>
          </p:cNvPr>
          <p:cNvSpPr>
            <a:spLocks noGrp="1"/>
          </p:cNvSpPr>
          <p:nvPr>
            <p:ph type="title"/>
          </p:nvPr>
        </p:nvSpPr>
        <p:spPr>
          <a:xfrm>
            <a:off x="3373062" y="624110"/>
            <a:ext cx="8131550" cy="1280890"/>
          </a:xfrm>
        </p:spPr>
        <p:txBody>
          <a:bodyPr>
            <a:normAutofit/>
          </a:bodyPr>
          <a:lstStyle/>
          <a:p>
            <a:r>
              <a:rPr lang="en-GB" b="1" u="sng" dirty="0"/>
              <a:t>CODING PART</a:t>
            </a:r>
          </a:p>
        </p:txBody>
      </p:sp>
      <p:sp>
        <p:nvSpPr>
          <p:cNvPr id="11" name="Rectangle 10">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4"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5"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6"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7"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8"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9"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0"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1"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2"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3"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4"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5"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27" name="Group 26">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8"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29"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30"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31"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32"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33"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34"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35"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36"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37"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38"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39"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41"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4" name="Rectangle 1">
            <a:extLst>
              <a:ext uri="{FF2B5EF4-FFF2-40B4-BE49-F238E27FC236}">
                <a16:creationId xmlns:a16="http://schemas.microsoft.com/office/drawing/2014/main" id="{67970F27-831B-45D7-BF01-46A56429A5C6}"/>
              </a:ext>
            </a:extLst>
          </p:cNvPr>
          <p:cNvSpPr>
            <a:spLocks noGrp="1" noChangeArrowheads="1"/>
          </p:cNvSpPr>
          <p:nvPr>
            <p:ph idx="1"/>
          </p:nvPr>
        </p:nvSpPr>
        <p:spPr bwMode="auto">
          <a:xfrm>
            <a:off x="2955528" y="1264555"/>
            <a:ext cx="8966618" cy="5249429"/>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numCol="1" rtlCol="0" anchor="t" anchorCtr="0" compatLnSpc="1">
            <a:prstTxWarp prst="textNoShape">
              <a:avLst/>
            </a:prstTxWarp>
            <a:normAutofit fontScale="92500" lnSpcReduction="20000"/>
          </a:bodyPr>
          <a:lstStyle/>
          <a:p>
            <a:pPr marL="0" marR="0" lvl="0" indent="0" defTabSz="914400" rtl="0" eaLnBrk="0" fontAlgn="base" latinLnBrk="0" hangingPunct="0">
              <a:lnSpc>
                <a:spcPct val="90000"/>
              </a:lnSpc>
              <a:spcBef>
                <a:spcPct val="0"/>
              </a:spcBef>
              <a:spcAft>
                <a:spcPts val="600"/>
              </a:spcAft>
              <a:buClrTx/>
              <a:buSzTx/>
              <a:buFontTx/>
              <a:buNone/>
              <a:tabLst/>
            </a:pPr>
            <a:endParaRPr kumimoji="0" lang="en-US" altLang="en-US" sz="1400" b="0" i="0" u="none" strike="noStrike" cap="none" normalizeH="0" baseline="0" dirty="0">
              <a:ln>
                <a:noFill/>
              </a:ln>
              <a:effectLst/>
              <a:latin typeface="Courier New" panose="02070309020205020404" pitchFamily="49" charset="0"/>
            </a:endParaRPr>
          </a:p>
          <a:p>
            <a:pPr marL="0" marR="0" lvl="0" indent="0" defTabSz="914400" rtl="0" eaLnBrk="0" fontAlgn="base" latinLnBrk="0" hangingPunct="0">
              <a:lnSpc>
                <a:spcPct val="90000"/>
              </a:lnSpc>
              <a:spcBef>
                <a:spcPct val="0"/>
              </a:spcBef>
              <a:spcAft>
                <a:spcPts val="600"/>
              </a:spcAft>
              <a:buClrTx/>
              <a:buSzTx/>
              <a:buFontTx/>
              <a:buNone/>
              <a:tabLst/>
            </a:pPr>
            <a:r>
              <a:rPr lang="en-US" altLang="en-US" sz="1600" b="1" u="sng" dirty="0">
                <a:highlight>
                  <a:srgbClr val="FFFF00"/>
                </a:highlight>
                <a:latin typeface="Courier New"/>
                <a:cs typeface="Courier New"/>
              </a:rPr>
              <a:t>LOOPING PART</a:t>
            </a:r>
          </a:p>
          <a:p>
            <a:pPr marL="0" marR="0" lvl="0" indent="0" defTabSz="914400" rtl="0" eaLnBrk="0" fontAlgn="base" latinLnBrk="0" hangingPunct="0">
              <a:lnSpc>
                <a:spcPct val="90000"/>
              </a:lnSpc>
              <a:spcBef>
                <a:spcPct val="0"/>
              </a:spcBef>
              <a:spcAft>
                <a:spcPts val="600"/>
              </a:spcAft>
              <a:buClrTx/>
              <a:buSzTx/>
              <a:buFontTx/>
              <a:buNone/>
              <a:tabLst/>
            </a:pPr>
            <a:endParaRPr lang="en-US" altLang="en-US" sz="1600" b="1" u="sng" dirty="0">
              <a:highlight>
                <a:srgbClr val="FFFF00"/>
              </a:highlight>
              <a:latin typeface="Courier New"/>
              <a:cs typeface="Courier New"/>
            </a:endParaRPr>
          </a:p>
          <a:p>
            <a:pPr marL="0" indent="0" defTabSz="914400" eaLnBrk="0" fontAlgn="base" hangingPunct="0">
              <a:lnSpc>
                <a:spcPct val="90000"/>
              </a:lnSpc>
              <a:spcBef>
                <a:spcPct val="0"/>
              </a:spcBef>
              <a:spcAft>
                <a:spcPts val="600"/>
              </a:spcAft>
              <a:buClrTx/>
              <a:buNone/>
            </a:pPr>
            <a:r>
              <a:rPr lang="en-GB" sz="1600" dirty="0">
                <a:solidFill>
                  <a:srgbClr val="404040"/>
                </a:solidFill>
                <a:highlight>
                  <a:srgbClr val="FFFF00"/>
                </a:highlight>
                <a:latin typeface="Century Gothic" panose="020B0502020202020204" pitchFamily="34" charset="0"/>
              </a:rPr>
              <a:t>(Conditions That We Applied on our IR Sensors)</a:t>
            </a:r>
            <a:endParaRPr lang="en-GB" sz="1600" b="0" i="0" u="none" strike="noStrike" dirty="0">
              <a:solidFill>
                <a:srgbClr val="404040"/>
              </a:solidFill>
              <a:effectLst/>
              <a:highlight>
                <a:srgbClr val="FFFF00"/>
              </a:highlight>
              <a:latin typeface="Century Gothic" panose="020B0502020202020204" pitchFamily="34" charset="0"/>
            </a:endParaRPr>
          </a:p>
          <a:p>
            <a:pPr marL="0" marR="0" lvl="0" indent="0" defTabSz="914400" rtl="0" eaLnBrk="0" fontAlgn="base" latinLnBrk="0" hangingPunct="0">
              <a:lnSpc>
                <a:spcPct val="90000"/>
              </a:lnSpc>
              <a:spcBef>
                <a:spcPct val="0"/>
              </a:spcBef>
              <a:spcAft>
                <a:spcPts val="600"/>
              </a:spcAft>
              <a:buClrTx/>
              <a:buSzTx/>
              <a:buFontTx/>
              <a:buNone/>
              <a:tabLst/>
            </a:pPr>
            <a:endParaRPr lang="en-US" altLang="en-US" sz="1600" b="1" u="sng" dirty="0">
              <a:highlight>
                <a:srgbClr val="FFFF00"/>
              </a:highlight>
              <a:latin typeface="Courier New"/>
              <a:cs typeface="Courier New"/>
            </a:endParaRPr>
          </a:p>
          <a:p>
            <a:pPr marL="0" indent="0" algn="l" rtl="0" fontAlgn="base">
              <a:buNone/>
            </a:pPr>
            <a:r>
              <a:rPr lang="en-US" sz="1600" b="0" i="0" u="none" strike="noStrike" dirty="0">
                <a:solidFill>
                  <a:srgbClr val="404040"/>
                </a:solidFill>
                <a:effectLst/>
                <a:latin typeface="Century Gothic" panose="020B0502020202020204" pitchFamily="34" charset="0"/>
              </a:rPr>
              <a:t>if (</a:t>
            </a:r>
            <a:r>
              <a:rPr lang="en-US" sz="1600" b="0" i="0" u="none" strike="noStrike" dirty="0" err="1">
                <a:solidFill>
                  <a:srgbClr val="404040"/>
                </a:solidFill>
                <a:effectLst/>
                <a:latin typeface="Century Gothic" panose="020B0502020202020204" pitchFamily="34" charset="0"/>
              </a:rPr>
              <a:t>analogRead</a:t>
            </a:r>
            <a:r>
              <a:rPr lang="en-US" sz="1600" b="0" i="0" u="none" strike="noStrike" dirty="0">
                <a:solidFill>
                  <a:srgbClr val="404040"/>
                </a:solidFill>
                <a:effectLst/>
                <a:latin typeface="Century Gothic" panose="020B0502020202020204" pitchFamily="34" charset="0"/>
              </a:rPr>
              <a:t>(A2)&lt;300)           // IR 2 CODE</a:t>
            </a:r>
            <a:r>
              <a:rPr lang="en-US" sz="1600" b="0" i="0" dirty="0">
                <a:solidFill>
                  <a:srgbClr val="000000"/>
                </a:solidFill>
                <a:effectLst/>
                <a:latin typeface="Century Gothic" panose="020B0502020202020204" pitchFamily="34" charset="0"/>
              </a:rPr>
              <a:t>​</a:t>
            </a:r>
            <a:endParaRPr lang="en-US" sz="1600" b="0" i="0" dirty="0">
              <a:solidFill>
                <a:srgbClr val="000000"/>
              </a:solidFill>
              <a:effectLst/>
              <a:latin typeface="Segoe UI" panose="020B0502040204020203" pitchFamily="34" charset="0"/>
            </a:endParaRPr>
          </a:p>
          <a:p>
            <a:pPr marL="0" indent="0" algn="l" rtl="0" fontAlgn="base">
              <a:buNone/>
            </a:pPr>
            <a:r>
              <a:rPr lang="en-US" sz="1600" b="0" i="0" u="none" strike="noStrike" dirty="0">
                <a:solidFill>
                  <a:srgbClr val="404040"/>
                </a:solidFill>
                <a:effectLst/>
                <a:latin typeface="Century Gothic" panose="020B0502020202020204" pitchFamily="34" charset="0"/>
              </a:rPr>
              <a:t>               {</a:t>
            </a:r>
            <a:r>
              <a:rPr lang="en-US" sz="1600" b="0" i="0" dirty="0">
                <a:solidFill>
                  <a:srgbClr val="000000"/>
                </a:solidFill>
                <a:effectLst/>
                <a:latin typeface="Century Gothic" panose="020B0502020202020204" pitchFamily="34" charset="0"/>
              </a:rPr>
              <a:t>​</a:t>
            </a:r>
            <a:endParaRPr lang="en-US" sz="1600" b="0" i="0" dirty="0">
              <a:solidFill>
                <a:srgbClr val="000000"/>
              </a:solidFill>
              <a:effectLst/>
              <a:latin typeface="Segoe UI" panose="020B0502040204020203" pitchFamily="34" charset="0"/>
            </a:endParaRPr>
          </a:p>
          <a:p>
            <a:pPr marL="0" indent="0" algn="l" rtl="0" fontAlgn="base">
              <a:buNone/>
            </a:pPr>
            <a:r>
              <a:rPr lang="en-US" sz="1600" b="0" i="0" u="none" strike="noStrike" dirty="0">
                <a:solidFill>
                  <a:srgbClr val="404040"/>
                </a:solidFill>
                <a:effectLst/>
                <a:latin typeface="Century Gothic" panose="020B0502020202020204" pitchFamily="34" charset="0"/>
              </a:rPr>
              <a:t>                </a:t>
            </a:r>
            <a:r>
              <a:rPr lang="en-US" sz="1600" b="0" i="0" u="none" strike="noStrike" dirty="0" err="1">
                <a:solidFill>
                  <a:srgbClr val="404040"/>
                </a:solidFill>
                <a:effectLst/>
                <a:latin typeface="Century Gothic" panose="020B0502020202020204" pitchFamily="34" charset="0"/>
              </a:rPr>
              <a:t>digitalWrite</a:t>
            </a:r>
            <a:r>
              <a:rPr lang="en-US" sz="1600" b="0" i="0" u="none" strike="noStrike" dirty="0">
                <a:solidFill>
                  <a:srgbClr val="404040"/>
                </a:solidFill>
                <a:effectLst/>
                <a:latin typeface="Century Gothic" panose="020B0502020202020204" pitchFamily="34" charset="0"/>
              </a:rPr>
              <a:t>(led2,HIGH);</a:t>
            </a:r>
            <a:r>
              <a:rPr lang="en-US" sz="1600" b="0" i="0" dirty="0">
                <a:solidFill>
                  <a:srgbClr val="000000"/>
                </a:solidFill>
                <a:effectLst/>
                <a:latin typeface="Century Gothic" panose="020B0502020202020204" pitchFamily="34" charset="0"/>
              </a:rPr>
              <a:t>​</a:t>
            </a:r>
            <a:endParaRPr lang="en-US" sz="1600" b="0" i="0" dirty="0">
              <a:solidFill>
                <a:srgbClr val="000000"/>
              </a:solidFill>
              <a:effectLst/>
              <a:latin typeface="Segoe UI" panose="020B0502040204020203" pitchFamily="34" charset="0"/>
            </a:endParaRPr>
          </a:p>
          <a:p>
            <a:pPr marL="0" indent="0" algn="l" rtl="0" fontAlgn="base">
              <a:buNone/>
            </a:pPr>
            <a:r>
              <a:rPr lang="en-US" sz="1600" b="0" i="0" u="none" strike="noStrike" dirty="0">
                <a:solidFill>
                  <a:srgbClr val="404040"/>
                </a:solidFill>
                <a:effectLst/>
                <a:latin typeface="Century Gothic" panose="020B0502020202020204" pitchFamily="34" charset="0"/>
              </a:rPr>
              <a:t>                </a:t>
            </a:r>
            <a:r>
              <a:rPr lang="en-US" sz="1600" b="0" i="0" u="none" strike="noStrike" dirty="0" err="1">
                <a:solidFill>
                  <a:srgbClr val="404040"/>
                </a:solidFill>
                <a:effectLst/>
                <a:latin typeface="Century Gothic" panose="020B0502020202020204" pitchFamily="34" charset="0"/>
              </a:rPr>
              <a:t>analogWrite</a:t>
            </a:r>
            <a:r>
              <a:rPr lang="en-US" sz="1600" b="0" i="0" u="none" strike="noStrike" dirty="0">
                <a:solidFill>
                  <a:srgbClr val="404040"/>
                </a:solidFill>
                <a:effectLst/>
                <a:latin typeface="Century Gothic" panose="020B0502020202020204" pitchFamily="34" charset="0"/>
              </a:rPr>
              <a:t>(led2,255); </a:t>
            </a:r>
            <a:r>
              <a:rPr lang="en-US" sz="1600" b="0" i="0" dirty="0">
                <a:solidFill>
                  <a:srgbClr val="000000"/>
                </a:solidFill>
                <a:effectLst/>
                <a:latin typeface="Century Gothic" panose="020B0502020202020204" pitchFamily="34" charset="0"/>
              </a:rPr>
              <a:t>​</a:t>
            </a:r>
            <a:endParaRPr lang="en-US" sz="1600" b="0" i="0" dirty="0">
              <a:solidFill>
                <a:srgbClr val="000000"/>
              </a:solidFill>
              <a:effectLst/>
              <a:latin typeface="Segoe UI" panose="020B0502040204020203" pitchFamily="34" charset="0"/>
            </a:endParaRPr>
          </a:p>
          <a:p>
            <a:pPr marL="0" indent="0" algn="l" rtl="0" fontAlgn="base">
              <a:buNone/>
            </a:pPr>
            <a:r>
              <a:rPr lang="en-US" sz="1600" b="0" i="0" u="none" strike="noStrike" dirty="0">
                <a:solidFill>
                  <a:srgbClr val="404040"/>
                </a:solidFill>
                <a:effectLst/>
                <a:latin typeface="Century Gothic" panose="020B0502020202020204" pitchFamily="34" charset="0"/>
              </a:rPr>
              <a:t>                delay(1000);// micro second</a:t>
            </a:r>
            <a:r>
              <a:rPr lang="en-US" sz="1600" b="0" i="0" dirty="0">
                <a:solidFill>
                  <a:srgbClr val="000000"/>
                </a:solidFill>
                <a:effectLst/>
                <a:latin typeface="Century Gothic" panose="020B0502020202020204" pitchFamily="34" charset="0"/>
              </a:rPr>
              <a:t>​</a:t>
            </a:r>
            <a:endParaRPr lang="en-US" sz="1600" b="0" i="0" dirty="0">
              <a:solidFill>
                <a:srgbClr val="000000"/>
              </a:solidFill>
              <a:effectLst/>
              <a:latin typeface="Segoe UI" panose="020B0502040204020203" pitchFamily="34" charset="0"/>
            </a:endParaRPr>
          </a:p>
          <a:p>
            <a:pPr marL="0" indent="0" algn="l" rtl="0" fontAlgn="base">
              <a:buNone/>
            </a:pPr>
            <a:r>
              <a:rPr lang="en-US" sz="1600" b="0" i="0" u="none" strike="noStrike" dirty="0">
                <a:solidFill>
                  <a:srgbClr val="404040"/>
                </a:solidFill>
                <a:effectLst/>
                <a:latin typeface="Century Gothic" panose="020B0502020202020204" pitchFamily="34" charset="0"/>
              </a:rPr>
              <a:t>               } </a:t>
            </a:r>
            <a:r>
              <a:rPr lang="en-US" sz="1600" b="0" i="0" dirty="0">
                <a:solidFill>
                  <a:srgbClr val="000000"/>
                </a:solidFill>
                <a:effectLst/>
                <a:latin typeface="Century Gothic" panose="020B0502020202020204" pitchFamily="34" charset="0"/>
              </a:rPr>
              <a:t>​</a:t>
            </a:r>
            <a:endParaRPr lang="en-US" sz="1600" b="0" i="0" dirty="0">
              <a:solidFill>
                <a:srgbClr val="000000"/>
              </a:solidFill>
              <a:effectLst/>
              <a:latin typeface="Segoe UI" panose="020B0502040204020203" pitchFamily="34" charset="0"/>
            </a:endParaRPr>
          </a:p>
          <a:p>
            <a:pPr marL="0" indent="0" algn="l" rtl="0" fontAlgn="base">
              <a:buNone/>
            </a:pPr>
            <a:r>
              <a:rPr lang="en-US" sz="1600" b="0" i="0" u="none" strike="noStrike" dirty="0">
                <a:solidFill>
                  <a:srgbClr val="404040"/>
                </a:solidFill>
                <a:effectLst/>
                <a:latin typeface="Century Gothic" panose="020B0502020202020204" pitchFamily="34" charset="0"/>
              </a:rPr>
              <a:t>            else </a:t>
            </a:r>
            <a:r>
              <a:rPr lang="en-US" sz="1600" b="0" i="0" dirty="0">
                <a:solidFill>
                  <a:srgbClr val="000000"/>
                </a:solidFill>
                <a:effectLst/>
                <a:latin typeface="Century Gothic" panose="020B0502020202020204" pitchFamily="34" charset="0"/>
              </a:rPr>
              <a:t>​</a:t>
            </a:r>
            <a:endParaRPr lang="en-US" sz="1600" b="0" i="0" dirty="0">
              <a:solidFill>
                <a:srgbClr val="000000"/>
              </a:solidFill>
              <a:effectLst/>
              <a:latin typeface="Segoe UI" panose="020B0502040204020203" pitchFamily="34" charset="0"/>
            </a:endParaRPr>
          </a:p>
          <a:p>
            <a:pPr marL="0" indent="0" algn="l" rtl="0" fontAlgn="base">
              <a:buNone/>
            </a:pPr>
            <a:r>
              <a:rPr lang="en-US" sz="1600" b="0" i="0" u="none" strike="noStrike" dirty="0">
                <a:solidFill>
                  <a:srgbClr val="404040"/>
                </a:solidFill>
                <a:effectLst/>
                <a:latin typeface="Century Gothic" panose="020B0502020202020204" pitchFamily="34" charset="0"/>
              </a:rPr>
              <a:t>                {</a:t>
            </a:r>
            <a:r>
              <a:rPr lang="en-US" sz="1600" b="0" i="0" dirty="0">
                <a:solidFill>
                  <a:srgbClr val="000000"/>
                </a:solidFill>
                <a:effectLst/>
                <a:latin typeface="Century Gothic" panose="020B0502020202020204" pitchFamily="34" charset="0"/>
              </a:rPr>
              <a:t>​</a:t>
            </a:r>
            <a:endParaRPr lang="en-US" sz="1600" b="0" i="0" dirty="0">
              <a:solidFill>
                <a:srgbClr val="000000"/>
              </a:solidFill>
              <a:effectLst/>
              <a:latin typeface="Segoe UI" panose="020B0502040204020203" pitchFamily="34" charset="0"/>
            </a:endParaRPr>
          </a:p>
          <a:p>
            <a:pPr marL="0" indent="0" algn="l" rtl="0" fontAlgn="base">
              <a:buNone/>
            </a:pPr>
            <a:r>
              <a:rPr lang="en-US" sz="1600" b="0" i="0" u="none" strike="noStrike" dirty="0">
                <a:solidFill>
                  <a:srgbClr val="404040"/>
                </a:solidFill>
                <a:effectLst/>
                <a:latin typeface="Century Gothic" panose="020B0502020202020204" pitchFamily="34" charset="0"/>
              </a:rPr>
              <a:t>                  </a:t>
            </a:r>
            <a:r>
              <a:rPr lang="en-US" sz="1600" b="0" i="0" u="none" strike="noStrike" dirty="0" err="1">
                <a:solidFill>
                  <a:srgbClr val="404040"/>
                </a:solidFill>
                <a:effectLst/>
                <a:latin typeface="Century Gothic" panose="020B0502020202020204" pitchFamily="34" charset="0"/>
              </a:rPr>
              <a:t>digitalWrite</a:t>
            </a:r>
            <a:r>
              <a:rPr lang="en-US" sz="1600" b="0" i="0" u="none" strike="noStrike" dirty="0">
                <a:solidFill>
                  <a:srgbClr val="404040"/>
                </a:solidFill>
                <a:effectLst/>
                <a:latin typeface="Century Gothic" panose="020B0502020202020204" pitchFamily="34" charset="0"/>
              </a:rPr>
              <a:t>(led2,HIGH);</a:t>
            </a:r>
            <a:r>
              <a:rPr lang="en-US" sz="1600" b="0" i="0" dirty="0">
                <a:solidFill>
                  <a:srgbClr val="000000"/>
                </a:solidFill>
                <a:effectLst/>
                <a:latin typeface="Century Gothic" panose="020B0502020202020204" pitchFamily="34" charset="0"/>
              </a:rPr>
              <a:t>​</a:t>
            </a:r>
            <a:endParaRPr lang="en-US" sz="1600" b="0" i="0" dirty="0">
              <a:solidFill>
                <a:srgbClr val="000000"/>
              </a:solidFill>
              <a:effectLst/>
              <a:latin typeface="Segoe UI" panose="020B0502040204020203" pitchFamily="34" charset="0"/>
            </a:endParaRPr>
          </a:p>
          <a:p>
            <a:pPr marL="0" indent="0" algn="l" rtl="0" fontAlgn="base">
              <a:buNone/>
            </a:pPr>
            <a:r>
              <a:rPr lang="en-US" sz="1600" b="0" i="0" u="none" strike="noStrike" dirty="0">
                <a:solidFill>
                  <a:srgbClr val="404040"/>
                </a:solidFill>
                <a:effectLst/>
                <a:latin typeface="Century Gothic" panose="020B0502020202020204" pitchFamily="34" charset="0"/>
              </a:rPr>
              <a:t>                   </a:t>
            </a:r>
            <a:r>
              <a:rPr lang="en-US" sz="1600" b="0" i="0" u="none" strike="noStrike" dirty="0" err="1">
                <a:solidFill>
                  <a:srgbClr val="404040"/>
                </a:solidFill>
                <a:effectLst/>
                <a:latin typeface="Century Gothic" panose="020B0502020202020204" pitchFamily="34" charset="0"/>
              </a:rPr>
              <a:t>analogWrite</a:t>
            </a:r>
            <a:r>
              <a:rPr lang="en-US" sz="1600" b="0" i="0" u="none" strike="noStrike" dirty="0">
                <a:solidFill>
                  <a:srgbClr val="404040"/>
                </a:solidFill>
                <a:effectLst/>
                <a:latin typeface="Century Gothic" panose="020B0502020202020204" pitchFamily="34" charset="0"/>
              </a:rPr>
              <a:t>(led2,255/5); </a:t>
            </a:r>
            <a:r>
              <a:rPr lang="en-US" sz="1600" b="0" i="0" dirty="0">
                <a:solidFill>
                  <a:srgbClr val="000000"/>
                </a:solidFill>
                <a:effectLst/>
                <a:latin typeface="Century Gothic" panose="020B0502020202020204" pitchFamily="34" charset="0"/>
              </a:rPr>
              <a:t>​</a:t>
            </a:r>
            <a:endParaRPr lang="en-US" sz="1600" b="0" i="0" dirty="0">
              <a:solidFill>
                <a:srgbClr val="000000"/>
              </a:solidFill>
              <a:effectLst/>
              <a:latin typeface="Segoe UI" panose="020B0502040204020203" pitchFamily="34" charset="0"/>
            </a:endParaRPr>
          </a:p>
          <a:p>
            <a:pPr marL="0" indent="0" algn="l" rtl="0" fontAlgn="base">
              <a:buNone/>
            </a:pPr>
            <a:r>
              <a:rPr lang="en-US" sz="1600" b="0" i="0" u="none" strike="noStrike" dirty="0">
                <a:solidFill>
                  <a:srgbClr val="404040"/>
                </a:solidFill>
                <a:effectLst/>
                <a:latin typeface="Century Gothic" panose="020B0502020202020204" pitchFamily="34" charset="0"/>
              </a:rPr>
              <a:t>                  </a:t>
            </a:r>
            <a:r>
              <a:rPr lang="en-US" sz="1600" b="0" i="0" dirty="0">
                <a:solidFill>
                  <a:srgbClr val="000000"/>
                </a:solidFill>
                <a:effectLst/>
                <a:latin typeface="Century Gothic" panose="020B0502020202020204" pitchFamily="34" charset="0"/>
              </a:rPr>
              <a:t>​</a:t>
            </a:r>
            <a:endParaRPr lang="en-US" sz="1600" b="0" i="0" dirty="0">
              <a:solidFill>
                <a:srgbClr val="000000"/>
              </a:solidFill>
              <a:effectLst/>
              <a:latin typeface="Segoe UI" panose="020B0502040204020203" pitchFamily="34" charset="0"/>
            </a:endParaRPr>
          </a:p>
          <a:p>
            <a:pPr marL="0" indent="0" algn="l" rtl="0" fontAlgn="base">
              <a:buNone/>
            </a:pPr>
            <a:r>
              <a:rPr lang="en-US" sz="1600" b="0" i="0" u="none" strike="noStrike" dirty="0">
                <a:solidFill>
                  <a:srgbClr val="404040"/>
                </a:solidFill>
                <a:effectLst/>
                <a:latin typeface="Century Gothic" panose="020B0502020202020204" pitchFamily="34" charset="0"/>
              </a:rPr>
              <a:t>                }</a:t>
            </a:r>
            <a:endParaRPr lang="en-US" sz="1600" b="0" i="0" dirty="0">
              <a:solidFill>
                <a:srgbClr val="000000"/>
              </a:solidFill>
              <a:effectLst/>
              <a:latin typeface="Segoe UI" panose="020B0502040204020203" pitchFamily="34" charset="0"/>
            </a:endParaRPr>
          </a:p>
          <a:p>
            <a:pPr marL="0" marR="0" lvl="0" indent="0" defTabSz="914400" rtl="0" eaLnBrk="0" fontAlgn="base" latinLnBrk="0" hangingPunct="0">
              <a:lnSpc>
                <a:spcPct val="90000"/>
              </a:lnSpc>
              <a:spcBef>
                <a:spcPct val="0"/>
              </a:spcBef>
              <a:spcAft>
                <a:spcPts val="600"/>
              </a:spcAft>
              <a:buClrTx/>
              <a:buSzTx/>
              <a:buFontTx/>
              <a:buNone/>
              <a:tabLst/>
            </a:pPr>
            <a:endParaRPr lang="en-US" altLang="en-US" sz="1600" b="0" i="0" u="none" strike="noStrike" cap="none" normalizeH="0" baseline="0" dirty="0">
              <a:ln>
                <a:noFill/>
              </a:ln>
              <a:effectLst/>
              <a:latin typeface="Courier New" panose="02070309020205020404" pitchFamily="49" charset="0"/>
              <a:cs typeface="Courier New"/>
            </a:endParaRPr>
          </a:p>
        </p:txBody>
      </p:sp>
    </p:spTree>
    <p:extLst>
      <p:ext uri="{BB962C8B-B14F-4D97-AF65-F5344CB8AC3E}">
        <p14:creationId xmlns:p14="http://schemas.microsoft.com/office/powerpoint/2010/main" val="4742598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B1944-6CEC-4DDF-A1DD-D26621053DBB}"/>
              </a:ext>
            </a:extLst>
          </p:cNvPr>
          <p:cNvSpPr>
            <a:spLocks noGrp="1"/>
          </p:cNvSpPr>
          <p:nvPr>
            <p:ph type="title"/>
          </p:nvPr>
        </p:nvSpPr>
        <p:spPr/>
        <p:txBody>
          <a:bodyPr/>
          <a:lstStyle/>
          <a:p>
            <a:r>
              <a:rPr lang="en-US" b="1" u="sng" dirty="0"/>
              <a:t>CODING PART</a:t>
            </a:r>
          </a:p>
        </p:txBody>
      </p:sp>
      <p:sp>
        <p:nvSpPr>
          <p:cNvPr id="3" name="Content Placeholder 2">
            <a:extLst>
              <a:ext uri="{FF2B5EF4-FFF2-40B4-BE49-F238E27FC236}">
                <a16:creationId xmlns:a16="http://schemas.microsoft.com/office/drawing/2014/main" id="{6FAC6E3F-6116-4A0E-94A3-76AF5DE3BB18}"/>
              </a:ext>
            </a:extLst>
          </p:cNvPr>
          <p:cNvSpPr>
            <a:spLocks noGrp="1"/>
          </p:cNvSpPr>
          <p:nvPr>
            <p:ph idx="1"/>
          </p:nvPr>
        </p:nvSpPr>
        <p:spPr>
          <a:xfrm>
            <a:off x="2589212" y="1810139"/>
            <a:ext cx="8915400" cy="4101083"/>
          </a:xfrm>
        </p:spPr>
        <p:txBody>
          <a:bodyPr>
            <a:normAutofit fontScale="85000" lnSpcReduction="20000"/>
          </a:bodyPr>
          <a:lstStyle/>
          <a:p>
            <a:pPr marL="0" indent="0" algn="l" rtl="0" fontAlgn="base">
              <a:buNone/>
            </a:pPr>
            <a:r>
              <a:rPr lang="en-GB" b="0" i="0" u="none" strike="noStrike" dirty="0">
                <a:solidFill>
                  <a:srgbClr val="404040"/>
                </a:solidFill>
                <a:effectLst/>
                <a:highlight>
                  <a:srgbClr val="FFFF00"/>
                </a:highlight>
                <a:latin typeface="Century Gothic" panose="020B0502020202020204" pitchFamily="34" charset="0"/>
              </a:rPr>
              <a:t>LOOPING PART</a:t>
            </a:r>
          </a:p>
          <a:p>
            <a:pPr marL="0" indent="0" fontAlgn="base">
              <a:buNone/>
            </a:pPr>
            <a:r>
              <a:rPr lang="en-GB" dirty="0">
                <a:solidFill>
                  <a:srgbClr val="404040"/>
                </a:solidFill>
                <a:highlight>
                  <a:srgbClr val="FFFF00"/>
                </a:highlight>
                <a:latin typeface="Century Gothic" panose="020B0502020202020204" pitchFamily="34" charset="0"/>
              </a:rPr>
              <a:t>(Conditions That We Applied </a:t>
            </a:r>
            <a:r>
              <a:rPr lang="en-GB" sz="1800" dirty="0">
                <a:solidFill>
                  <a:srgbClr val="404040"/>
                </a:solidFill>
                <a:highlight>
                  <a:srgbClr val="FFFF00"/>
                </a:highlight>
                <a:latin typeface="Century Gothic" panose="020B0502020202020204" pitchFamily="34" charset="0"/>
              </a:rPr>
              <a:t>on our IR Sensors</a:t>
            </a:r>
            <a:r>
              <a:rPr lang="en-GB" dirty="0">
                <a:solidFill>
                  <a:srgbClr val="404040"/>
                </a:solidFill>
                <a:highlight>
                  <a:srgbClr val="FFFF00"/>
                </a:highlight>
                <a:latin typeface="Century Gothic" panose="020B0502020202020204" pitchFamily="34" charset="0"/>
              </a:rPr>
              <a:t>)</a:t>
            </a:r>
            <a:endParaRPr lang="en-GB" b="0" i="0" u="none" strike="noStrike" dirty="0">
              <a:solidFill>
                <a:srgbClr val="404040"/>
              </a:solidFill>
              <a:effectLst/>
              <a:highlight>
                <a:srgbClr val="FFFF00"/>
              </a:highlight>
              <a:latin typeface="Century Gothic" panose="020B0502020202020204" pitchFamily="34" charset="0"/>
            </a:endParaRPr>
          </a:p>
          <a:p>
            <a:pPr marL="0" indent="0" algn="l" rtl="0" fontAlgn="base">
              <a:buNone/>
            </a:pPr>
            <a:r>
              <a:rPr lang="en-GB" b="0" i="0" u="none" strike="noStrike" dirty="0">
                <a:solidFill>
                  <a:srgbClr val="404040"/>
                </a:solidFill>
                <a:effectLst/>
                <a:highlight>
                  <a:srgbClr val="FFFF00"/>
                </a:highlight>
                <a:latin typeface="Century Gothic" panose="020B0502020202020204" pitchFamily="34" charset="0"/>
              </a:rPr>
              <a:t> </a:t>
            </a:r>
          </a:p>
          <a:p>
            <a:pPr marL="0" indent="0" algn="l" rtl="0" fontAlgn="base">
              <a:buNone/>
            </a:pPr>
            <a:r>
              <a:rPr lang="en-GB" b="0" i="0" u="none" strike="noStrike" dirty="0">
                <a:solidFill>
                  <a:srgbClr val="404040"/>
                </a:solidFill>
                <a:effectLst/>
                <a:latin typeface="Century Gothic" panose="020B0502020202020204" pitchFamily="34" charset="0"/>
              </a:rPr>
              <a:t>if (</a:t>
            </a:r>
            <a:r>
              <a:rPr lang="en-GB" b="0" i="0" u="none" strike="noStrike" dirty="0" err="1">
                <a:solidFill>
                  <a:srgbClr val="404040"/>
                </a:solidFill>
                <a:effectLst/>
                <a:latin typeface="Century Gothic" panose="020B0502020202020204" pitchFamily="34" charset="0"/>
              </a:rPr>
              <a:t>analogRead</a:t>
            </a:r>
            <a:r>
              <a:rPr lang="en-GB" b="0" i="0" u="none" strike="noStrike" dirty="0">
                <a:solidFill>
                  <a:srgbClr val="404040"/>
                </a:solidFill>
                <a:effectLst/>
                <a:latin typeface="Century Gothic" panose="020B0502020202020204" pitchFamily="34" charset="0"/>
              </a:rPr>
              <a:t>(A3)&lt;300)           // IR 2 CODE</a:t>
            </a:r>
            <a:r>
              <a:rPr lang="en-GB" b="0" i="0" dirty="0">
                <a:solidFill>
                  <a:srgbClr val="000000"/>
                </a:solidFill>
                <a:effectLst/>
                <a:latin typeface="Century Gothic" panose="020B0502020202020204" pitchFamily="34" charset="0"/>
              </a:rPr>
              <a:t>​</a:t>
            </a:r>
            <a:endParaRPr lang="en-GB" b="0" i="0" dirty="0">
              <a:solidFill>
                <a:srgbClr val="000000"/>
              </a:solidFill>
              <a:effectLst/>
              <a:latin typeface="Segoe UI" panose="020B0502040204020203" pitchFamily="34" charset="0"/>
            </a:endParaRPr>
          </a:p>
          <a:p>
            <a:pPr marL="0" indent="0" algn="l" rtl="0" fontAlgn="base">
              <a:buNone/>
            </a:pPr>
            <a:r>
              <a:rPr lang="en-GB" b="0" i="0" u="none" strike="noStrike" dirty="0">
                <a:solidFill>
                  <a:srgbClr val="404040"/>
                </a:solidFill>
                <a:effectLst/>
                <a:latin typeface="Century Gothic" panose="020B0502020202020204" pitchFamily="34" charset="0"/>
              </a:rPr>
              <a:t>               {</a:t>
            </a:r>
            <a:r>
              <a:rPr lang="en-GB" b="0" i="0" dirty="0">
                <a:solidFill>
                  <a:srgbClr val="000000"/>
                </a:solidFill>
                <a:effectLst/>
                <a:latin typeface="Century Gothic" panose="020B0502020202020204" pitchFamily="34" charset="0"/>
              </a:rPr>
              <a:t>​</a:t>
            </a:r>
            <a:endParaRPr lang="en-GB" b="0" i="0" dirty="0">
              <a:solidFill>
                <a:srgbClr val="000000"/>
              </a:solidFill>
              <a:effectLst/>
              <a:latin typeface="Segoe UI" panose="020B0502040204020203" pitchFamily="34" charset="0"/>
            </a:endParaRPr>
          </a:p>
          <a:p>
            <a:pPr marL="0" indent="0" algn="l" rtl="0" fontAlgn="base">
              <a:buNone/>
            </a:pPr>
            <a:r>
              <a:rPr lang="en-GB" b="0" i="0" u="none" strike="noStrike" dirty="0">
                <a:solidFill>
                  <a:srgbClr val="404040"/>
                </a:solidFill>
                <a:effectLst/>
                <a:latin typeface="Century Gothic" panose="020B0502020202020204" pitchFamily="34" charset="0"/>
              </a:rPr>
              <a:t>                </a:t>
            </a:r>
            <a:r>
              <a:rPr lang="en-GB" b="0" i="0" u="none" strike="noStrike" dirty="0" err="1">
                <a:solidFill>
                  <a:srgbClr val="404040"/>
                </a:solidFill>
                <a:effectLst/>
                <a:latin typeface="Century Gothic" panose="020B0502020202020204" pitchFamily="34" charset="0"/>
              </a:rPr>
              <a:t>digitalWrite</a:t>
            </a:r>
            <a:r>
              <a:rPr lang="en-GB" b="0" i="0" u="none" strike="noStrike" dirty="0">
                <a:solidFill>
                  <a:srgbClr val="404040"/>
                </a:solidFill>
                <a:effectLst/>
                <a:latin typeface="Century Gothic" panose="020B0502020202020204" pitchFamily="34" charset="0"/>
              </a:rPr>
              <a:t>(led3,HIGH);</a:t>
            </a:r>
            <a:r>
              <a:rPr lang="en-GB" b="0" i="0" dirty="0">
                <a:solidFill>
                  <a:srgbClr val="000000"/>
                </a:solidFill>
                <a:effectLst/>
                <a:latin typeface="Century Gothic" panose="020B0502020202020204" pitchFamily="34" charset="0"/>
              </a:rPr>
              <a:t>​</a:t>
            </a:r>
            <a:endParaRPr lang="en-GB" b="0" i="0" dirty="0">
              <a:solidFill>
                <a:srgbClr val="000000"/>
              </a:solidFill>
              <a:effectLst/>
              <a:latin typeface="Segoe UI" panose="020B0502040204020203" pitchFamily="34" charset="0"/>
            </a:endParaRPr>
          </a:p>
          <a:p>
            <a:pPr marL="0" indent="0" algn="l" rtl="0" fontAlgn="base">
              <a:buNone/>
            </a:pPr>
            <a:r>
              <a:rPr lang="en-GB" b="0" i="0" u="none" strike="noStrike" dirty="0">
                <a:solidFill>
                  <a:srgbClr val="404040"/>
                </a:solidFill>
                <a:effectLst/>
                <a:latin typeface="Century Gothic" panose="020B0502020202020204" pitchFamily="34" charset="0"/>
              </a:rPr>
              <a:t>                </a:t>
            </a:r>
            <a:r>
              <a:rPr lang="en-GB" b="0" i="0" u="none" strike="noStrike" dirty="0" err="1">
                <a:solidFill>
                  <a:srgbClr val="404040"/>
                </a:solidFill>
                <a:effectLst/>
                <a:latin typeface="Century Gothic" panose="020B0502020202020204" pitchFamily="34" charset="0"/>
              </a:rPr>
              <a:t>analogWrite</a:t>
            </a:r>
            <a:r>
              <a:rPr lang="en-GB" b="0" i="0" u="none" strike="noStrike" dirty="0">
                <a:solidFill>
                  <a:srgbClr val="404040"/>
                </a:solidFill>
                <a:effectLst/>
                <a:latin typeface="Century Gothic" panose="020B0502020202020204" pitchFamily="34" charset="0"/>
              </a:rPr>
              <a:t>(led3,255); </a:t>
            </a:r>
            <a:r>
              <a:rPr lang="en-US" b="0" i="0" dirty="0">
                <a:solidFill>
                  <a:srgbClr val="000000"/>
                </a:solidFill>
                <a:effectLst/>
                <a:latin typeface="Century Gothic" panose="020B0502020202020204" pitchFamily="34" charset="0"/>
              </a:rPr>
              <a:t>​</a:t>
            </a:r>
            <a:endParaRPr lang="en-US" b="0" i="0" dirty="0">
              <a:solidFill>
                <a:srgbClr val="000000"/>
              </a:solidFill>
              <a:effectLst/>
              <a:latin typeface="Segoe UI" panose="020B0502040204020203" pitchFamily="34" charset="0"/>
            </a:endParaRPr>
          </a:p>
          <a:p>
            <a:pPr marL="0" indent="0" algn="l" rtl="0" fontAlgn="base">
              <a:buNone/>
            </a:pPr>
            <a:r>
              <a:rPr lang="en-GB" b="0" i="0" u="none" strike="noStrike" dirty="0">
                <a:solidFill>
                  <a:srgbClr val="404040"/>
                </a:solidFill>
                <a:effectLst/>
                <a:latin typeface="Century Gothic" panose="020B0502020202020204" pitchFamily="34" charset="0"/>
              </a:rPr>
              <a:t>                delay(1000);// micro second</a:t>
            </a:r>
            <a:r>
              <a:rPr lang="en-GB" b="0" i="0" dirty="0">
                <a:solidFill>
                  <a:srgbClr val="000000"/>
                </a:solidFill>
                <a:effectLst/>
                <a:latin typeface="Century Gothic" panose="020B0502020202020204" pitchFamily="34" charset="0"/>
              </a:rPr>
              <a:t>​</a:t>
            </a:r>
            <a:endParaRPr lang="en-GB" b="0" i="0" dirty="0">
              <a:solidFill>
                <a:srgbClr val="000000"/>
              </a:solidFill>
              <a:effectLst/>
              <a:latin typeface="Segoe UI" panose="020B0502040204020203" pitchFamily="34" charset="0"/>
            </a:endParaRPr>
          </a:p>
          <a:p>
            <a:pPr marL="0" indent="0" algn="l" rtl="0" fontAlgn="base">
              <a:buNone/>
            </a:pPr>
            <a:r>
              <a:rPr lang="en-GB" b="0" i="0" u="none" strike="noStrike" dirty="0">
                <a:solidFill>
                  <a:srgbClr val="404040"/>
                </a:solidFill>
                <a:effectLst/>
                <a:latin typeface="Century Gothic" panose="020B0502020202020204" pitchFamily="34" charset="0"/>
              </a:rPr>
              <a:t>               } </a:t>
            </a:r>
            <a:r>
              <a:rPr lang="en-GB" b="0" i="0" dirty="0">
                <a:solidFill>
                  <a:srgbClr val="000000"/>
                </a:solidFill>
                <a:effectLst/>
                <a:latin typeface="Century Gothic" panose="020B0502020202020204" pitchFamily="34" charset="0"/>
              </a:rPr>
              <a:t>​</a:t>
            </a:r>
            <a:endParaRPr lang="en-GB" b="0" i="0" dirty="0">
              <a:solidFill>
                <a:srgbClr val="000000"/>
              </a:solidFill>
              <a:effectLst/>
              <a:latin typeface="Segoe UI" panose="020B0502040204020203" pitchFamily="34" charset="0"/>
            </a:endParaRPr>
          </a:p>
          <a:p>
            <a:pPr marL="0" indent="0" algn="l" rtl="0" fontAlgn="base">
              <a:buNone/>
            </a:pPr>
            <a:r>
              <a:rPr lang="en-GB" b="0" i="0" u="none" strike="noStrike" dirty="0">
                <a:solidFill>
                  <a:srgbClr val="404040"/>
                </a:solidFill>
                <a:effectLst/>
                <a:latin typeface="Century Gothic" panose="020B0502020202020204" pitchFamily="34" charset="0"/>
              </a:rPr>
              <a:t>            else </a:t>
            </a:r>
            <a:r>
              <a:rPr lang="en-GB" b="0" i="0" dirty="0">
                <a:solidFill>
                  <a:srgbClr val="000000"/>
                </a:solidFill>
                <a:effectLst/>
                <a:latin typeface="Century Gothic" panose="020B0502020202020204" pitchFamily="34" charset="0"/>
              </a:rPr>
              <a:t>​</a:t>
            </a:r>
            <a:endParaRPr lang="en-GB" b="0" i="0" dirty="0">
              <a:solidFill>
                <a:srgbClr val="000000"/>
              </a:solidFill>
              <a:effectLst/>
              <a:latin typeface="Segoe UI" panose="020B0502040204020203" pitchFamily="34" charset="0"/>
            </a:endParaRPr>
          </a:p>
          <a:p>
            <a:pPr marL="0" indent="0" algn="l" rtl="0" fontAlgn="base">
              <a:buNone/>
            </a:pPr>
            <a:r>
              <a:rPr lang="en-GB" b="0" i="0" u="none" strike="noStrike" dirty="0">
                <a:solidFill>
                  <a:srgbClr val="404040"/>
                </a:solidFill>
                <a:effectLst/>
                <a:latin typeface="Century Gothic" panose="020B0502020202020204" pitchFamily="34" charset="0"/>
              </a:rPr>
              <a:t>                {</a:t>
            </a:r>
            <a:r>
              <a:rPr lang="en-GB" b="0" i="0" dirty="0">
                <a:solidFill>
                  <a:srgbClr val="000000"/>
                </a:solidFill>
                <a:effectLst/>
                <a:latin typeface="Century Gothic" panose="020B0502020202020204" pitchFamily="34" charset="0"/>
              </a:rPr>
              <a:t>​</a:t>
            </a:r>
            <a:endParaRPr lang="en-GB" b="0" i="0" dirty="0">
              <a:solidFill>
                <a:srgbClr val="000000"/>
              </a:solidFill>
              <a:effectLst/>
              <a:latin typeface="Segoe UI" panose="020B0502040204020203" pitchFamily="34" charset="0"/>
            </a:endParaRPr>
          </a:p>
          <a:p>
            <a:pPr marL="0" indent="0" algn="l" rtl="0" fontAlgn="base">
              <a:buNone/>
            </a:pPr>
            <a:r>
              <a:rPr lang="en-GB" b="0" i="0" u="none" strike="noStrike" dirty="0">
                <a:solidFill>
                  <a:srgbClr val="404040"/>
                </a:solidFill>
                <a:effectLst/>
                <a:latin typeface="Century Gothic" panose="020B0502020202020204" pitchFamily="34" charset="0"/>
              </a:rPr>
              <a:t>                  </a:t>
            </a:r>
            <a:r>
              <a:rPr lang="en-GB" b="0" i="0" u="none" strike="noStrike" dirty="0" err="1">
                <a:solidFill>
                  <a:srgbClr val="404040"/>
                </a:solidFill>
                <a:effectLst/>
                <a:latin typeface="Century Gothic" panose="020B0502020202020204" pitchFamily="34" charset="0"/>
              </a:rPr>
              <a:t>digitalWrite</a:t>
            </a:r>
            <a:r>
              <a:rPr lang="en-GB" b="0" i="0" u="none" strike="noStrike" dirty="0">
                <a:solidFill>
                  <a:srgbClr val="404040"/>
                </a:solidFill>
                <a:effectLst/>
                <a:latin typeface="Century Gothic" panose="020B0502020202020204" pitchFamily="34" charset="0"/>
              </a:rPr>
              <a:t>(led3,HIGH);</a:t>
            </a:r>
            <a:r>
              <a:rPr lang="en-GB" b="0" i="0" dirty="0">
                <a:solidFill>
                  <a:srgbClr val="000000"/>
                </a:solidFill>
                <a:effectLst/>
                <a:latin typeface="Century Gothic" panose="020B0502020202020204" pitchFamily="34" charset="0"/>
              </a:rPr>
              <a:t>​</a:t>
            </a:r>
            <a:endParaRPr lang="en-GB" b="0" i="0" dirty="0">
              <a:solidFill>
                <a:srgbClr val="000000"/>
              </a:solidFill>
              <a:effectLst/>
              <a:latin typeface="Segoe UI" panose="020B0502040204020203" pitchFamily="34" charset="0"/>
            </a:endParaRPr>
          </a:p>
          <a:p>
            <a:pPr marL="0" indent="0" algn="l" rtl="0" fontAlgn="base">
              <a:buNone/>
            </a:pPr>
            <a:r>
              <a:rPr lang="en-GB" b="0" i="0" u="none" strike="noStrike" dirty="0">
                <a:solidFill>
                  <a:srgbClr val="404040"/>
                </a:solidFill>
                <a:effectLst/>
                <a:latin typeface="Century Gothic" panose="020B0502020202020204" pitchFamily="34" charset="0"/>
              </a:rPr>
              <a:t>                   </a:t>
            </a:r>
            <a:r>
              <a:rPr lang="en-GB" b="0" i="0" u="none" strike="noStrike" dirty="0" err="1">
                <a:solidFill>
                  <a:srgbClr val="404040"/>
                </a:solidFill>
                <a:effectLst/>
                <a:latin typeface="Century Gothic" panose="020B0502020202020204" pitchFamily="34" charset="0"/>
              </a:rPr>
              <a:t>analogWrite</a:t>
            </a:r>
            <a:r>
              <a:rPr lang="en-GB" b="0" i="0" u="none" strike="noStrike" dirty="0">
                <a:solidFill>
                  <a:srgbClr val="404040"/>
                </a:solidFill>
                <a:effectLst/>
                <a:latin typeface="Century Gothic" panose="020B0502020202020204" pitchFamily="34" charset="0"/>
              </a:rPr>
              <a:t>(led3,255/5); </a:t>
            </a:r>
            <a:r>
              <a:rPr lang="en-GB" b="0" i="0" dirty="0">
                <a:solidFill>
                  <a:srgbClr val="000000"/>
                </a:solidFill>
                <a:effectLst/>
                <a:latin typeface="Century Gothic" panose="020B0502020202020204" pitchFamily="34" charset="0"/>
              </a:rPr>
              <a:t>​</a:t>
            </a:r>
            <a:endParaRPr lang="en-GB" b="0" i="0" dirty="0">
              <a:solidFill>
                <a:srgbClr val="000000"/>
              </a:solidFill>
              <a:effectLst/>
              <a:latin typeface="Segoe UI" panose="020B0502040204020203" pitchFamily="34" charset="0"/>
            </a:endParaRPr>
          </a:p>
          <a:p>
            <a:endParaRPr lang="en-US" dirty="0"/>
          </a:p>
        </p:txBody>
      </p:sp>
    </p:spTree>
    <p:extLst>
      <p:ext uri="{BB962C8B-B14F-4D97-AF65-F5344CB8AC3E}">
        <p14:creationId xmlns:p14="http://schemas.microsoft.com/office/powerpoint/2010/main" val="1328430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F2F44-217C-4765-B596-74C638C13912}"/>
              </a:ext>
            </a:extLst>
          </p:cNvPr>
          <p:cNvSpPr>
            <a:spLocks noGrp="1"/>
          </p:cNvSpPr>
          <p:nvPr>
            <p:ph type="title"/>
          </p:nvPr>
        </p:nvSpPr>
        <p:spPr/>
        <p:txBody>
          <a:bodyPr/>
          <a:lstStyle/>
          <a:p>
            <a:r>
              <a:rPr lang="en-US" b="1" u="sng" dirty="0"/>
              <a:t>CODING PART</a:t>
            </a:r>
          </a:p>
        </p:txBody>
      </p:sp>
      <p:sp>
        <p:nvSpPr>
          <p:cNvPr id="3" name="Content Placeholder 2">
            <a:extLst>
              <a:ext uri="{FF2B5EF4-FFF2-40B4-BE49-F238E27FC236}">
                <a16:creationId xmlns:a16="http://schemas.microsoft.com/office/drawing/2014/main" id="{CA12AFA4-E330-45AD-8452-0B39A47AEA45}"/>
              </a:ext>
            </a:extLst>
          </p:cNvPr>
          <p:cNvSpPr>
            <a:spLocks noGrp="1"/>
          </p:cNvSpPr>
          <p:nvPr>
            <p:ph idx="1"/>
          </p:nvPr>
        </p:nvSpPr>
        <p:spPr>
          <a:xfrm>
            <a:off x="2211355" y="1632857"/>
            <a:ext cx="9293257" cy="4278365"/>
          </a:xfrm>
        </p:spPr>
        <p:txBody>
          <a:bodyPr>
            <a:normAutofit fontScale="62500" lnSpcReduction="20000"/>
          </a:bodyPr>
          <a:lstStyle/>
          <a:p>
            <a:pPr marL="0" indent="0" algn="l" rtl="0" fontAlgn="base">
              <a:buNone/>
            </a:pPr>
            <a:r>
              <a:rPr lang="en-GB" b="0" i="0" u="sng" strike="noStrike" dirty="0">
                <a:solidFill>
                  <a:srgbClr val="404040"/>
                </a:solidFill>
                <a:effectLst/>
                <a:highlight>
                  <a:srgbClr val="FFFF00"/>
                </a:highlight>
                <a:latin typeface="Century Gothic" panose="020B0502020202020204" pitchFamily="34" charset="0"/>
              </a:rPr>
              <a:t>LOOPING PART</a:t>
            </a:r>
          </a:p>
          <a:p>
            <a:pPr marL="0" indent="0" algn="l" rtl="0" fontAlgn="base">
              <a:buNone/>
            </a:pPr>
            <a:r>
              <a:rPr lang="en-GB" u="sng" dirty="0">
                <a:solidFill>
                  <a:srgbClr val="404040"/>
                </a:solidFill>
                <a:highlight>
                  <a:srgbClr val="FFFF00"/>
                </a:highlight>
                <a:latin typeface="Century Gothic" panose="020B0502020202020204" pitchFamily="34" charset="0"/>
              </a:rPr>
              <a:t>(Conditions That We Applied </a:t>
            </a:r>
            <a:r>
              <a:rPr lang="en-GB" sz="1800" u="sng" dirty="0">
                <a:solidFill>
                  <a:srgbClr val="404040"/>
                </a:solidFill>
                <a:highlight>
                  <a:srgbClr val="FFFF00"/>
                </a:highlight>
                <a:latin typeface="Century Gothic" panose="020B0502020202020204" pitchFamily="34" charset="0"/>
              </a:rPr>
              <a:t>on our IR Sensors</a:t>
            </a:r>
            <a:r>
              <a:rPr lang="en-GB" u="sng" dirty="0">
                <a:solidFill>
                  <a:srgbClr val="404040"/>
                </a:solidFill>
                <a:highlight>
                  <a:srgbClr val="FFFF00"/>
                </a:highlight>
                <a:latin typeface="Century Gothic" panose="020B0502020202020204" pitchFamily="34" charset="0"/>
              </a:rPr>
              <a:t>)</a:t>
            </a:r>
            <a:endParaRPr lang="en-GB" b="0" i="0" u="sng" strike="noStrike" dirty="0">
              <a:solidFill>
                <a:srgbClr val="404040"/>
              </a:solidFill>
              <a:effectLst/>
              <a:highlight>
                <a:srgbClr val="FFFF00"/>
              </a:highlight>
              <a:latin typeface="Century Gothic" panose="020B0502020202020204" pitchFamily="34" charset="0"/>
            </a:endParaRPr>
          </a:p>
          <a:p>
            <a:pPr marL="0" indent="0" algn="l" rtl="0" fontAlgn="base">
              <a:buNone/>
            </a:pPr>
            <a:endParaRPr lang="en-GB" b="0" i="0" u="none" strike="noStrike" dirty="0">
              <a:solidFill>
                <a:srgbClr val="404040"/>
              </a:solidFill>
              <a:effectLst/>
              <a:latin typeface="Century Gothic" panose="020B0502020202020204" pitchFamily="34" charset="0"/>
            </a:endParaRPr>
          </a:p>
          <a:p>
            <a:pPr marL="0" indent="0" algn="l" rtl="0" fontAlgn="base">
              <a:buNone/>
            </a:pPr>
            <a:r>
              <a:rPr lang="en-GB" b="0" i="0" u="none" strike="noStrike" dirty="0">
                <a:solidFill>
                  <a:srgbClr val="404040"/>
                </a:solidFill>
                <a:effectLst/>
                <a:latin typeface="Century Gothic" panose="020B0502020202020204" pitchFamily="34" charset="0"/>
              </a:rPr>
              <a:t>if (</a:t>
            </a:r>
            <a:r>
              <a:rPr lang="en-GB" b="0" i="0" u="none" strike="noStrike" dirty="0" err="1">
                <a:solidFill>
                  <a:srgbClr val="404040"/>
                </a:solidFill>
                <a:effectLst/>
                <a:latin typeface="Century Gothic" panose="020B0502020202020204" pitchFamily="34" charset="0"/>
              </a:rPr>
              <a:t>analogRead</a:t>
            </a:r>
            <a:r>
              <a:rPr lang="en-GB" b="0" i="0" u="none" strike="noStrike" dirty="0">
                <a:solidFill>
                  <a:srgbClr val="404040"/>
                </a:solidFill>
                <a:effectLst/>
                <a:latin typeface="Century Gothic" panose="020B0502020202020204" pitchFamily="34" charset="0"/>
              </a:rPr>
              <a:t>(A4)&lt;300)           // IR 2 CODE</a:t>
            </a:r>
            <a:r>
              <a:rPr lang="en-GB" b="0" i="0" dirty="0">
                <a:solidFill>
                  <a:srgbClr val="000000"/>
                </a:solidFill>
                <a:effectLst/>
                <a:latin typeface="Century Gothic" panose="020B0502020202020204" pitchFamily="34" charset="0"/>
              </a:rPr>
              <a:t>​</a:t>
            </a:r>
            <a:endParaRPr lang="en-GB" b="0" i="0" dirty="0">
              <a:solidFill>
                <a:srgbClr val="000000"/>
              </a:solidFill>
              <a:effectLst/>
              <a:latin typeface="Segoe UI" panose="020B0502040204020203" pitchFamily="34" charset="0"/>
            </a:endParaRPr>
          </a:p>
          <a:p>
            <a:pPr marL="0" indent="0" algn="l" rtl="0" fontAlgn="base">
              <a:buNone/>
            </a:pPr>
            <a:r>
              <a:rPr lang="en-GB" b="0" i="0" u="none" strike="noStrike" dirty="0">
                <a:solidFill>
                  <a:srgbClr val="404040"/>
                </a:solidFill>
                <a:effectLst/>
                <a:latin typeface="Century Gothic" panose="020B0502020202020204" pitchFamily="34" charset="0"/>
              </a:rPr>
              <a:t>               {</a:t>
            </a:r>
            <a:r>
              <a:rPr lang="en-GB" b="0" i="0" dirty="0">
                <a:solidFill>
                  <a:srgbClr val="000000"/>
                </a:solidFill>
                <a:effectLst/>
                <a:latin typeface="Century Gothic" panose="020B0502020202020204" pitchFamily="34" charset="0"/>
              </a:rPr>
              <a:t>​</a:t>
            </a:r>
            <a:endParaRPr lang="en-GB" b="0" i="0" dirty="0">
              <a:solidFill>
                <a:srgbClr val="000000"/>
              </a:solidFill>
              <a:effectLst/>
              <a:latin typeface="Segoe UI" panose="020B0502040204020203" pitchFamily="34" charset="0"/>
            </a:endParaRPr>
          </a:p>
          <a:p>
            <a:pPr marL="0" indent="0" algn="l" rtl="0" fontAlgn="base">
              <a:buNone/>
            </a:pPr>
            <a:r>
              <a:rPr lang="en-GB" b="0" i="0" u="none" strike="noStrike" dirty="0">
                <a:solidFill>
                  <a:srgbClr val="404040"/>
                </a:solidFill>
                <a:effectLst/>
                <a:latin typeface="Century Gothic" panose="020B0502020202020204" pitchFamily="34" charset="0"/>
              </a:rPr>
              <a:t>                </a:t>
            </a:r>
            <a:r>
              <a:rPr lang="en-GB" b="0" i="0" u="none" strike="noStrike" dirty="0" err="1">
                <a:solidFill>
                  <a:srgbClr val="404040"/>
                </a:solidFill>
                <a:effectLst/>
                <a:latin typeface="Century Gothic" panose="020B0502020202020204" pitchFamily="34" charset="0"/>
              </a:rPr>
              <a:t>digitalWrite</a:t>
            </a:r>
            <a:r>
              <a:rPr lang="en-GB" b="0" i="0" u="none" strike="noStrike" dirty="0">
                <a:solidFill>
                  <a:srgbClr val="404040"/>
                </a:solidFill>
                <a:effectLst/>
                <a:latin typeface="Century Gothic" panose="020B0502020202020204" pitchFamily="34" charset="0"/>
              </a:rPr>
              <a:t>(led4,HIGH);</a:t>
            </a:r>
            <a:r>
              <a:rPr lang="en-GB" b="0" i="0" dirty="0">
                <a:solidFill>
                  <a:srgbClr val="000000"/>
                </a:solidFill>
                <a:effectLst/>
                <a:latin typeface="Century Gothic" panose="020B0502020202020204" pitchFamily="34" charset="0"/>
              </a:rPr>
              <a:t>​</a:t>
            </a:r>
            <a:endParaRPr lang="en-GB" b="0" i="0" dirty="0">
              <a:solidFill>
                <a:srgbClr val="000000"/>
              </a:solidFill>
              <a:effectLst/>
              <a:latin typeface="Segoe UI" panose="020B0502040204020203" pitchFamily="34" charset="0"/>
            </a:endParaRPr>
          </a:p>
          <a:p>
            <a:pPr marL="0" indent="0" algn="l" rtl="0" fontAlgn="base">
              <a:buNone/>
            </a:pPr>
            <a:r>
              <a:rPr lang="en-GB" b="0" i="0" u="none" strike="noStrike" dirty="0">
                <a:solidFill>
                  <a:srgbClr val="404040"/>
                </a:solidFill>
                <a:effectLst/>
                <a:latin typeface="Century Gothic" panose="020B0502020202020204" pitchFamily="34" charset="0"/>
              </a:rPr>
              <a:t>                </a:t>
            </a:r>
            <a:r>
              <a:rPr lang="en-GB" b="0" i="0" u="none" strike="noStrike" dirty="0" err="1">
                <a:solidFill>
                  <a:srgbClr val="404040"/>
                </a:solidFill>
                <a:effectLst/>
                <a:latin typeface="Century Gothic" panose="020B0502020202020204" pitchFamily="34" charset="0"/>
              </a:rPr>
              <a:t>analogWrite</a:t>
            </a:r>
            <a:r>
              <a:rPr lang="en-GB" b="0" i="0" u="none" strike="noStrike" dirty="0">
                <a:solidFill>
                  <a:srgbClr val="404040"/>
                </a:solidFill>
                <a:effectLst/>
                <a:latin typeface="Century Gothic" panose="020B0502020202020204" pitchFamily="34" charset="0"/>
              </a:rPr>
              <a:t>(led4,255); </a:t>
            </a:r>
            <a:r>
              <a:rPr lang="en-GB" b="0" i="0" dirty="0">
                <a:solidFill>
                  <a:srgbClr val="000000"/>
                </a:solidFill>
                <a:effectLst/>
                <a:latin typeface="Century Gothic" panose="020B0502020202020204" pitchFamily="34" charset="0"/>
              </a:rPr>
              <a:t>​</a:t>
            </a:r>
            <a:endParaRPr lang="en-GB" b="0" i="0" dirty="0">
              <a:solidFill>
                <a:srgbClr val="000000"/>
              </a:solidFill>
              <a:effectLst/>
              <a:latin typeface="Segoe UI" panose="020B0502040204020203" pitchFamily="34" charset="0"/>
            </a:endParaRPr>
          </a:p>
          <a:p>
            <a:pPr marL="0" indent="0" algn="l" rtl="0" fontAlgn="base">
              <a:buNone/>
            </a:pPr>
            <a:r>
              <a:rPr lang="en-GB" b="0" i="0" u="none" strike="noStrike" dirty="0">
                <a:solidFill>
                  <a:srgbClr val="404040"/>
                </a:solidFill>
                <a:effectLst/>
                <a:latin typeface="Century Gothic" panose="020B0502020202020204" pitchFamily="34" charset="0"/>
              </a:rPr>
              <a:t>                delay(1000);// micro second</a:t>
            </a:r>
            <a:r>
              <a:rPr lang="en-GB" b="0" i="0" dirty="0">
                <a:solidFill>
                  <a:srgbClr val="000000"/>
                </a:solidFill>
                <a:effectLst/>
                <a:latin typeface="Century Gothic" panose="020B0502020202020204" pitchFamily="34" charset="0"/>
              </a:rPr>
              <a:t>​</a:t>
            </a:r>
            <a:endParaRPr lang="en-GB" b="0" i="0" dirty="0">
              <a:solidFill>
                <a:srgbClr val="000000"/>
              </a:solidFill>
              <a:effectLst/>
              <a:latin typeface="Segoe UI" panose="020B0502040204020203" pitchFamily="34" charset="0"/>
            </a:endParaRPr>
          </a:p>
          <a:p>
            <a:pPr marL="0" indent="0" algn="l" rtl="0" fontAlgn="base">
              <a:buNone/>
            </a:pPr>
            <a:r>
              <a:rPr lang="en-GB" b="0" i="0" u="none" strike="noStrike" dirty="0">
                <a:solidFill>
                  <a:srgbClr val="404040"/>
                </a:solidFill>
                <a:effectLst/>
                <a:latin typeface="Century Gothic" panose="020B0502020202020204" pitchFamily="34" charset="0"/>
              </a:rPr>
              <a:t>               } </a:t>
            </a:r>
            <a:r>
              <a:rPr lang="en-GB" b="0" i="0" dirty="0">
                <a:solidFill>
                  <a:srgbClr val="000000"/>
                </a:solidFill>
                <a:effectLst/>
                <a:latin typeface="Century Gothic" panose="020B0502020202020204" pitchFamily="34" charset="0"/>
              </a:rPr>
              <a:t>​</a:t>
            </a:r>
            <a:endParaRPr lang="en-GB" b="0" i="0" dirty="0">
              <a:solidFill>
                <a:srgbClr val="000000"/>
              </a:solidFill>
              <a:effectLst/>
              <a:latin typeface="Segoe UI" panose="020B0502040204020203" pitchFamily="34" charset="0"/>
            </a:endParaRPr>
          </a:p>
          <a:p>
            <a:pPr marL="0" indent="0" algn="l" rtl="0" fontAlgn="base">
              <a:buNone/>
            </a:pPr>
            <a:r>
              <a:rPr lang="en-GB" b="0" i="0" u="none" strike="noStrike" dirty="0">
                <a:solidFill>
                  <a:srgbClr val="404040"/>
                </a:solidFill>
                <a:effectLst/>
                <a:latin typeface="Century Gothic" panose="020B0502020202020204" pitchFamily="34" charset="0"/>
              </a:rPr>
              <a:t>            else </a:t>
            </a:r>
            <a:r>
              <a:rPr lang="en-GB" b="0" i="0" dirty="0">
                <a:solidFill>
                  <a:srgbClr val="000000"/>
                </a:solidFill>
                <a:effectLst/>
                <a:latin typeface="Century Gothic" panose="020B0502020202020204" pitchFamily="34" charset="0"/>
              </a:rPr>
              <a:t>​</a:t>
            </a:r>
            <a:endParaRPr lang="en-GB" b="0" i="0" dirty="0">
              <a:solidFill>
                <a:srgbClr val="000000"/>
              </a:solidFill>
              <a:effectLst/>
              <a:latin typeface="Segoe UI" panose="020B0502040204020203" pitchFamily="34" charset="0"/>
            </a:endParaRPr>
          </a:p>
          <a:p>
            <a:pPr marL="0" indent="0" algn="l" rtl="0" fontAlgn="base">
              <a:buNone/>
            </a:pPr>
            <a:r>
              <a:rPr lang="en-GB" b="0" i="0" u="none" strike="noStrike" dirty="0">
                <a:solidFill>
                  <a:srgbClr val="404040"/>
                </a:solidFill>
                <a:effectLst/>
                <a:latin typeface="Century Gothic" panose="020B0502020202020204" pitchFamily="34" charset="0"/>
              </a:rPr>
              <a:t>                {</a:t>
            </a:r>
            <a:r>
              <a:rPr lang="en-GB" b="0" i="0" dirty="0">
                <a:solidFill>
                  <a:srgbClr val="000000"/>
                </a:solidFill>
                <a:effectLst/>
                <a:latin typeface="Century Gothic" panose="020B0502020202020204" pitchFamily="34" charset="0"/>
              </a:rPr>
              <a:t>​</a:t>
            </a:r>
            <a:endParaRPr lang="en-GB" b="0" i="0" dirty="0">
              <a:solidFill>
                <a:srgbClr val="000000"/>
              </a:solidFill>
              <a:effectLst/>
              <a:latin typeface="Segoe UI" panose="020B0502040204020203" pitchFamily="34" charset="0"/>
            </a:endParaRPr>
          </a:p>
          <a:p>
            <a:pPr marL="0" indent="0" algn="l" rtl="0" fontAlgn="base">
              <a:buNone/>
            </a:pPr>
            <a:r>
              <a:rPr lang="en-GB" b="0" i="0" u="none" strike="noStrike" dirty="0">
                <a:solidFill>
                  <a:srgbClr val="404040"/>
                </a:solidFill>
                <a:effectLst/>
                <a:latin typeface="Century Gothic" panose="020B0502020202020204" pitchFamily="34" charset="0"/>
              </a:rPr>
              <a:t>                  </a:t>
            </a:r>
            <a:r>
              <a:rPr lang="en-GB" b="0" i="0" u="none" strike="noStrike" dirty="0" err="1">
                <a:solidFill>
                  <a:srgbClr val="404040"/>
                </a:solidFill>
                <a:effectLst/>
                <a:latin typeface="Century Gothic" panose="020B0502020202020204" pitchFamily="34" charset="0"/>
              </a:rPr>
              <a:t>digitalWrite</a:t>
            </a:r>
            <a:r>
              <a:rPr lang="en-GB" b="0" i="0" u="none" strike="noStrike" dirty="0">
                <a:solidFill>
                  <a:srgbClr val="404040"/>
                </a:solidFill>
                <a:effectLst/>
                <a:latin typeface="Century Gothic" panose="020B0502020202020204" pitchFamily="34" charset="0"/>
              </a:rPr>
              <a:t>(led4,HIGH);</a:t>
            </a:r>
            <a:r>
              <a:rPr lang="en-GB" b="0" i="0" dirty="0">
                <a:solidFill>
                  <a:srgbClr val="000000"/>
                </a:solidFill>
                <a:effectLst/>
                <a:latin typeface="Century Gothic" panose="020B0502020202020204" pitchFamily="34" charset="0"/>
              </a:rPr>
              <a:t>​</a:t>
            </a:r>
            <a:endParaRPr lang="en-GB" b="0" i="0" dirty="0">
              <a:solidFill>
                <a:srgbClr val="000000"/>
              </a:solidFill>
              <a:effectLst/>
              <a:latin typeface="Segoe UI" panose="020B0502040204020203" pitchFamily="34" charset="0"/>
            </a:endParaRPr>
          </a:p>
          <a:p>
            <a:pPr marL="0" indent="0" algn="l" rtl="0" fontAlgn="base">
              <a:buNone/>
            </a:pPr>
            <a:r>
              <a:rPr lang="en-GB" b="0" i="0" u="none" strike="noStrike" dirty="0">
                <a:solidFill>
                  <a:srgbClr val="404040"/>
                </a:solidFill>
                <a:effectLst/>
                <a:latin typeface="Century Gothic" panose="020B0502020202020204" pitchFamily="34" charset="0"/>
              </a:rPr>
              <a:t>                   </a:t>
            </a:r>
            <a:r>
              <a:rPr lang="en-GB" b="0" i="0" u="none" strike="noStrike" dirty="0" err="1">
                <a:solidFill>
                  <a:srgbClr val="404040"/>
                </a:solidFill>
                <a:effectLst/>
                <a:latin typeface="Century Gothic" panose="020B0502020202020204" pitchFamily="34" charset="0"/>
              </a:rPr>
              <a:t>analogWrite</a:t>
            </a:r>
            <a:r>
              <a:rPr lang="en-GB" b="0" i="0" u="none" strike="noStrike" dirty="0">
                <a:solidFill>
                  <a:srgbClr val="404040"/>
                </a:solidFill>
                <a:effectLst/>
                <a:latin typeface="Century Gothic" panose="020B0502020202020204" pitchFamily="34" charset="0"/>
              </a:rPr>
              <a:t>(led4,255/5); </a:t>
            </a:r>
            <a:r>
              <a:rPr lang="en-GB" b="0" i="0" dirty="0">
                <a:solidFill>
                  <a:srgbClr val="000000"/>
                </a:solidFill>
                <a:effectLst/>
                <a:latin typeface="Century Gothic" panose="020B0502020202020204" pitchFamily="34" charset="0"/>
              </a:rPr>
              <a:t>​</a:t>
            </a:r>
            <a:endParaRPr lang="en-GB" b="0" i="0" dirty="0">
              <a:solidFill>
                <a:srgbClr val="000000"/>
              </a:solidFill>
              <a:effectLst/>
              <a:latin typeface="Segoe UI" panose="020B0502040204020203" pitchFamily="34" charset="0"/>
            </a:endParaRPr>
          </a:p>
          <a:p>
            <a:pPr marL="0" indent="0" algn="l" rtl="0" fontAlgn="base">
              <a:buNone/>
            </a:pPr>
            <a:r>
              <a:rPr lang="en-GB" b="0" i="0" u="none" strike="noStrike" dirty="0">
                <a:solidFill>
                  <a:srgbClr val="404040"/>
                </a:solidFill>
                <a:effectLst/>
                <a:latin typeface="Century Gothic" panose="020B0502020202020204" pitchFamily="34" charset="0"/>
              </a:rPr>
              <a:t>                  </a:t>
            </a:r>
            <a:r>
              <a:rPr lang="en-GB" b="0" i="0" dirty="0">
                <a:solidFill>
                  <a:srgbClr val="000000"/>
                </a:solidFill>
                <a:effectLst/>
                <a:latin typeface="Century Gothic" panose="020B0502020202020204" pitchFamily="34" charset="0"/>
              </a:rPr>
              <a:t>​</a:t>
            </a:r>
            <a:endParaRPr lang="en-GB" b="0" i="0" dirty="0">
              <a:solidFill>
                <a:srgbClr val="000000"/>
              </a:solidFill>
              <a:effectLst/>
              <a:latin typeface="Segoe UI" panose="020B0502040204020203" pitchFamily="34" charset="0"/>
            </a:endParaRPr>
          </a:p>
          <a:p>
            <a:pPr marL="0" indent="0" algn="l" rtl="0" fontAlgn="base">
              <a:buNone/>
            </a:pPr>
            <a:r>
              <a:rPr lang="en-GB" b="0" i="0" u="none" strike="noStrike" dirty="0">
                <a:solidFill>
                  <a:srgbClr val="404040"/>
                </a:solidFill>
                <a:effectLst/>
                <a:latin typeface="Century Gothic" panose="020B0502020202020204" pitchFamily="34" charset="0"/>
              </a:rPr>
              <a:t>                }</a:t>
            </a:r>
            <a:r>
              <a:rPr lang="en-GB" b="0" i="0" dirty="0">
                <a:solidFill>
                  <a:srgbClr val="000000"/>
                </a:solidFill>
                <a:effectLst/>
                <a:latin typeface="Century Gothic" panose="020B0502020202020204" pitchFamily="34" charset="0"/>
              </a:rPr>
              <a:t>​</a:t>
            </a:r>
            <a:endParaRPr lang="en-GB" b="0" i="0" dirty="0">
              <a:solidFill>
                <a:srgbClr val="000000"/>
              </a:solidFill>
              <a:effectLst/>
              <a:latin typeface="Segoe UI" panose="020B0502040204020203" pitchFamily="34" charset="0"/>
            </a:endParaRPr>
          </a:p>
          <a:p>
            <a:pPr marL="0" indent="0" algn="l" rtl="0" fontAlgn="base">
              <a:buNone/>
            </a:pPr>
            <a:r>
              <a:rPr lang="en-GB" b="0" i="0" u="none" strike="noStrike" dirty="0">
                <a:solidFill>
                  <a:srgbClr val="404040"/>
                </a:solidFill>
                <a:effectLst/>
                <a:latin typeface="Century Gothic" panose="020B0502020202020204" pitchFamily="34" charset="0"/>
              </a:rPr>
              <a:t>     }</a:t>
            </a:r>
            <a:r>
              <a:rPr lang="en-GB" b="0" i="0" dirty="0">
                <a:solidFill>
                  <a:srgbClr val="000000"/>
                </a:solidFill>
                <a:effectLst/>
                <a:latin typeface="Century Gothic" panose="020B0502020202020204" pitchFamily="34" charset="0"/>
              </a:rPr>
              <a:t>​</a:t>
            </a:r>
            <a:endParaRPr lang="en-GB" b="0" i="0" dirty="0">
              <a:solidFill>
                <a:srgbClr val="000000"/>
              </a:solidFill>
              <a:effectLst/>
              <a:latin typeface="Segoe UI" panose="020B0502040204020203" pitchFamily="34" charset="0"/>
            </a:endParaRPr>
          </a:p>
          <a:p>
            <a:endParaRPr lang="en-US" dirty="0"/>
          </a:p>
        </p:txBody>
      </p:sp>
    </p:spTree>
    <p:extLst>
      <p:ext uri="{BB962C8B-B14F-4D97-AF65-F5344CB8AC3E}">
        <p14:creationId xmlns:p14="http://schemas.microsoft.com/office/powerpoint/2010/main" val="22660793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EA0A-712A-4B73-B5D5-5765CD261A43}"/>
              </a:ext>
            </a:extLst>
          </p:cNvPr>
          <p:cNvSpPr>
            <a:spLocks noGrp="1"/>
          </p:cNvSpPr>
          <p:nvPr>
            <p:ph type="title"/>
          </p:nvPr>
        </p:nvSpPr>
        <p:spPr/>
        <p:txBody>
          <a:bodyPr/>
          <a:lstStyle/>
          <a:p>
            <a:r>
              <a:rPr lang="en-US" b="1" u="sng" dirty="0"/>
              <a:t>CODING PART</a:t>
            </a:r>
          </a:p>
        </p:txBody>
      </p:sp>
      <p:sp>
        <p:nvSpPr>
          <p:cNvPr id="3" name="Content Placeholder 2">
            <a:extLst>
              <a:ext uri="{FF2B5EF4-FFF2-40B4-BE49-F238E27FC236}">
                <a16:creationId xmlns:a16="http://schemas.microsoft.com/office/drawing/2014/main" id="{2F0F0153-4322-4283-B9FC-575A363D61FA}"/>
              </a:ext>
            </a:extLst>
          </p:cNvPr>
          <p:cNvSpPr>
            <a:spLocks noGrp="1"/>
          </p:cNvSpPr>
          <p:nvPr>
            <p:ph idx="1"/>
          </p:nvPr>
        </p:nvSpPr>
        <p:spPr>
          <a:xfrm>
            <a:off x="2589212" y="1567543"/>
            <a:ext cx="8915400" cy="4343679"/>
          </a:xfrm>
        </p:spPr>
        <p:txBody>
          <a:bodyPr>
            <a:normAutofit fontScale="85000" lnSpcReduction="20000"/>
          </a:bodyPr>
          <a:lstStyle/>
          <a:p>
            <a:pPr marL="0" indent="0" algn="l" rtl="0" fontAlgn="base">
              <a:buNone/>
            </a:pPr>
            <a:r>
              <a:rPr lang="en-GB" b="0" i="0" u="sng" strike="noStrike" dirty="0">
                <a:solidFill>
                  <a:srgbClr val="404040"/>
                </a:solidFill>
                <a:effectLst/>
                <a:highlight>
                  <a:srgbClr val="FFFF00"/>
                </a:highlight>
                <a:latin typeface="Century Gothic" panose="020B0502020202020204" pitchFamily="34" charset="0"/>
              </a:rPr>
              <a:t>LOOPING PART</a:t>
            </a:r>
          </a:p>
          <a:p>
            <a:pPr marL="0" indent="0" fontAlgn="base">
              <a:buNone/>
            </a:pPr>
            <a:r>
              <a:rPr lang="en-GB" u="sng" dirty="0">
                <a:solidFill>
                  <a:srgbClr val="404040"/>
                </a:solidFill>
                <a:highlight>
                  <a:srgbClr val="FFFF00"/>
                </a:highlight>
                <a:latin typeface="Century Gothic" panose="020B0502020202020204" pitchFamily="34" charset="0"/>
              </a:rPr>
              <a:t>(Conditions That We Applied </a:t>
            </a:r>
            <a:r>
              <a:rPr lang="en-GB" sz="1800" u="sng" dirty="0">
                <a:solidFill>
                  <a:srgbClr val="404040"/>
                </a:solidFill>
                <a:highlight>
                  <a:srgbClr val="FFFF00"/>
                </a:highlight>
                <a:latin typeface="Century Gothic" panose="020B0502020202020204" pitchFamily="34" charset="0"/>
              </a:rPr>
              <a:t>on our IR Sensors</a:t>
            </a:r>
            <a:r>
              <a:rPr lang="en-GB" u="sng" dirty="0">
                <a:solidFill>
                  <a:srgbClr val="404040"/>
                </a:solidFill>
                <a:highlight>
                  <a:srgbClr val="FFFF00"/>
                </a:highlight>
                <a:latin typeface="Century Gothic" panose="020B0502020202020204" pitchFamily="34" charset="0"/>
              </a:rPr>
              <a:t>)</a:t>
            </a:r>
            <a:endParaRPr lang="en-GB" b="0" i="0" u="sng" strike="noStrike" dirty="0">
              <a:solidFill>
                <a:srgbClr val="404040"/>
              </a:solidFill>
              <a:effectLst/>
              <a:highlight>
                <a:srgbClr val="FFFF00"/>
              </a:highlight>
              <a:latin typeface="Century Gothic" panose="020B0502020202020204" pitchFamily="34" charset="0"/>
            </a:endParaRPr>
          </a:p>
          <a:p>
            <a:pPr marL="0" indent="0" algn="l" rtl="0" fontAlgn="base">
              <a:buNone/>
            </a:pPr>
            <a:endParaRPr lang="en-GB" b="0" i="0" u="none" strike="noStrike" dirty="0">
              <a:solidFill>
                <a:srgbClr val="404040"/>
              </a:solidFill>
              <a:effectLst/>
              <a:highlight>
                <a:srgbClr val="FFFF00"/>
              </a:highlight>
              <a:latin typeface="Century Gothic" panose="020B0502020202020204" pitchFamily="34" charset="0"/>
            </a:endParaRPr>
          </a:p>
          <a:p>
            <a:pPr marL="0" indent="0" algn="l" rtl="0" fontAlgn="base">
              <a:buNone/>
            </a:pPr>
            <a:r>
              <a:rPr lang="en-GB" b="0" i="0" u="none" strike="noStrike" dirty="0">
                <a:solidFill>
                  <a:srgbClr val="404040"/>
                </a:solidFill>
                <a:effectLst/>
                <a:latin typeface="Century Gothic" panose="020B0502020202020204" pitchFamily="34" charset="0"/>
              </a:rPr>
              <a:t>else </a:t>
            </a:r>
            <a:r>
              <a:rPr lang="en-GB" b="0" i="0" dirty="0">
                <a:solidFill>
                  <a:srgbClr val="000000"/>
                </a:solidFill>
                <a:effectLst/>
                <a:latin typeface="Century Gothic" panose="020B0502020202020204" pitchFamily="34" charset="0"/>
              </a:rPr>
              <a:t>​</a:t>
            </a:r>
            <a:endParaRPr lang="en-GB" b="0" i="0" dirty="0">
              <a:solidFill>
                <a:srgbClr val="000000"/>
              </a:solidFill>
              <a:effectLst/>
              <a:latin typeface="Segoe UI" panose="020B0502040204020203" pitchFamily="34" charset="0"/>
            </a:endParaRPr>
          </a:p>
          <a:p>
            <a:pPr marL="0" indent="0" algn="l" rtl="0" fontAlgn="base">
              <a:buNone/>
            </a:pPr>
            <a:r>
              <a:rPr lang="en-GB" b="0" i="0" u="none" strike="noStrike" dirty="0">
                <a:solidFill>
                  <a:srgbClr val="404040"/>
                </a:solidFill>
                <a:effectLst/>
                <a:latin typeface="Century Gothic" panose="020B0502020202020204" pitchFamily="34" charset="0"/>
              </a:rPr>
              <a:t>       {</a:t>
            </a:r>
            <a:r>
              <a:rPr lang="en-GB" b="0" i="0" dirty="0">
                <a:solidFill>
                  <a:srgbClr val="000000"/>
                </a:solidFill>
                <a:effectLst/>
                <a:latin typeface="Century Gothic" panose="020B0502020202020204" pitchFamily="34" charset="0"/>
              </a:rPr>
              <a:t>​</a:t>
            </a:r>
            <a:endParaRPr lang="en-GB" b="0" i="0" dirty="0">
              <a:solidFill>
                <a:srgbClr val="000000"/>
              </a:solidFill>
              <a:effectLst/>
              <a:latin typeface="Segoe UI" panose="020B0502040204020203" pitchFamily="34" charset="0"/>
            </a:endParaRPr>
          </a:p>
          <a:p>
            <a:pPr marL="0" indent="0" algn="l" rtl="0" fontAlgn="base">
              <a:buNone/>
            </a:pPr>
            <a:r>
              <a:rPr lang="en-GB" b="0" i="0" u="none" strike="noStrike" dirty="0">
                <a:solidFill>
                  <a:srgbClr val="404040"/>
                </a:solidFill>
                <a:effectLst/>
                <a:latin typeface="Century Gothic" panose="020B0502020202020204" pitchFamily="34" charset="0"/>
              </a:rPr>
              <a:t>         </a:t>
            </a:r>
            <a:r>
              <a:rPr lang="en-GB" b="0" i="0" dirty="0">
                <a:solidFill>
                  <a:srgbClr val="000000"/>
                </a:solidFill>
                <a:effectLst/>
                <a:latin typeface="Century Gothic" panose="020B0502020202020204" pitchFamily="34" charset="0"/>
              </a:rPr>
              <a:t>​</a:t>
            </a:r>
            <a:endParaRPr lang="en-GB" b="0" i="0" dirty="0">
              <a:solidFill>
                <a:srgbClr val="000000"/>
              </a:solidFill>
              <a:effectLst/>
              <a:latin typeface="Segoe UI" panose="020B0502040204020203" pitchFamily="34" charset="0"/>
            </a:endParaRPr>
          </a:p>
          <a:p>
            <a:pPr marL="0" indent="0" algn="l" rtl="0" fontAlgn="base">
              <a:buNone/>
            </a:pPr>
            <a:r>
              <a:rPr lang="en-GB" b="0" i="0" u="none" strike="noStrike" dirty="0">
                <a:solidFill>
                  <a:srgbClr val="404040"/>
                </a:solidFill>
                <a:effectLst/>
                <a:latin typeface="Century Gothic" panose="020B0502020202020204" pitchFamily="34" charset="0"/>
              </a:rPr>
              <a:t>         </a:t>
            </a:r>
            <a:r>
              <a:rPr lang="en-GB" b="0" i="0" u="none" strike="noStrike" dirty="0" err="1">
                <a:solidFill>
                  <a:srgbClr val="404040"/>
                </a:solidFill>
                <a:effectLst/>
                <a:latin typeface="Century Gothic" panose="020B0502020202020204" pitchFamily="34" charset="0"/>
              </a:rPr>
              <a:t>digitalWrite</a:t>
            </a:r>
            <a:r>
              <a:rPr lang="en-GB" b="0" i="0" u="none" strike="noStrike" dirty="0">
                <a:solidFill>
                  <a:srgbClr val="404040"/>
                </a:solidFill>
                <a:effectLst/>
                <a:latin typeface="Century Gothic" panose="020B0502020202020204" pitchFamily="34" charset="0"/>
              </a:rPr>
              <a:t>(led1, LOW);</a:t>
            </a:r>
            <a:r>
              <a:rPr lang="en-GB" b="0" i="0" dirty="0">
                <a:solidFill>
                  <a:srgbClr val="000000"/>
                </a:solidFill>
                <a:effectLst/>
                <a:latin typeface="Century Gothic" panose="020B0502020202020204" pitchFamily="34" charset="0"/>
              </a:rPr>
              <a:t>​</a:t>
            </a:r>
            <a:endParaRPr lang="en-GB" b="0" i="0" dirty="0">
              <a:solidFill>
                <a:srgbClr val="000000"/>
              </a:solidFill>
              <a:effectLst/>
              <a:latin typeface="Segoe UI" panose="020B0502040204020203" pitchFamily="34" charset="0"/>
            </a:endParaRPr>
          </a:p>
          <a:p>
            <a:pPr marL="0" indent="0" algn="l" rtl="0" fontAlgn="base">
              <a:buNone/>
            </a:pPr>
            <a:r>
              <a:rPr lang="en-GB" b="0" i="0" u="none" strike="noStrike" dirty="0">
                <a:solidFill>
                  <a:srgbClr val="404040"/>
                </a:solidFill>
                <a:effectLst/>
                <a:latin typeface="Century Gothic" panose="020B0502020202020204" pitchFamily="34" charset="0"/>
              </a:rPr>
              <a:t>         </a:t>
            </a:r>
            <a:r>
              <a:rPr lang="en-GB" b="0" i="0" u="none" strike="noStrike" dirty="0" err="1">
                <a:solidFill>
                  <a:srgbClr val="404040"/>
                </a:solidFill>
                <a:effectLst/>
                <a:latin typeface="Century Gothic" panose="020B0502020202020204" pitchFamily="34" charset="0"/>
              </a:rPr>
              <a:t>digitalWrite</a:t>
            </a:r>
            <a:r>
              <a:rPr lang="en-GB" b="0" i="0" u="none" strike="noStrike" dirty="0">
                <a:solidFill>
                  <a:srgbClr val="404040"/>
                </a:solidFill>
                <a:effectLst/>
                <a:latin typeface="Century Gothic" panose="020B0502020202020204" pitchFamily="34" charset="0"/>
              </a:rPr>
              <a:t>(led2, LOW);</a:t>
            </a:r>
            <a:r>
              <a:rPr lang="en-GB" b="0" i="0" dirty="0">
                <a:solidFill>
                  <a:srgbClr val="000000"/>
                </a:solidFill>
                <a:effectLst/>
                <a:latin typeface="Century Gothic" panose="020B0502020202020204" pitchFamily="34" charset="0"/>
              </a:rPr>
              <a:t>​</a:t>
            </a:r>
            <a:endParaRPr lang="en-GB" b="0" i="0" dirty="0">
              <a:solidFill>
                <a:srgbClr val="000000"/>
              </a:solidFill>
              <a:effectLst/>
              <a:latin typeface="Segoe UI" panose="020B0502040204020203" pitchFamily="34" charset="0"/>
            </a:endParaRPr>
          </a:p>
          <a:p>
            <a:pPr marL="0" indent="0" algn="l" rtl="0" fontAlgn="base">
              <a:buNone/>
            </a:pPr>
            <a:r>
              <a:rPr lang="en-GB" b="0" i="0" u="none" strike="noStrike" dirty="0">
                <a:solidFill>
                  <a:srgbClr val="404040"/>
                </a:solidFill>
                <a:effectLst/>
                <a:latin typeface="Century Gothic" panose="020B0502020202020204" pitchFamily="34" charset="0"/>
              </a:rPr>
              <a:t>         </a:t>
            </a:r>
            <a:r>
              <a:rPr lang="en-GB" b="0" i="0" u="none" strike="noStrike" dirty="0" err="1">
                <a:solidFill>
                  <a:srgbClr val="404040"/>
                </a:solidFill>
                <a:effectLst/>
                <a:latin typeface="Century Gothic" panose="020B0502020202020204" pitchFamily="34" charset="0"/>
              </a:rPr>
              <a:t>digitalWrite</a:t>
            </a:r>
            <a:r>
              <a:rPr lang="en-GB" b="0" i="0" u="none" strike="noStrike" dirty="0">
                <a:solidFill>
                  <a:srgbClr val="404040"/>
                </a:solidFill>
                <a:effectLst/>
                <a:latin typeface="Century Gothic" panose="020B0502020202020204" pitchFamily="34" charset="0"/>
              </a:rPr>
              <a:t>(led3, LOW);</a:t>
            </a:r>
            <a:r>
              <a:rPr lang="en-GB" b="0" i="0" dirty="0">
                <a:solidFill>
                  <a:srgbClr val="000000"/>
                </a:solidFill>
                <a:effectLst/>
                <a:latin typeface="Century Gothic" panose="020B0502020202020204" pitchFamily="34" charset="0"/>
              </a:rPr>
              <a:t>​</a:t>
            </a:r>
            <a:endParaRPr lang="en-GB" b="0" i="0" dirty="0">
              <a:solidFill>
                <a:srgbClr val="000000"/>
              </a:solidFill>
              <a:effectLst/>
              <a:latin typeface="Segoe UI" panose="020B0502040204020203" pitchFamily="34" charset="0"/>
            </a:endParaRPr>
          </a:p>
          <a:p>
            <a:pPr marL="0" indent="0" algn="l" rtl="0" fontAlgn="base">
              <a:buNone/>
            </a:pPr>
            <a:r>
              <a:rPr lang="en-GB" b="0" i="0" u="none" strike="noStrike" dirty="0">
                <a:solidFill>
                  <a:srgbClr val="404040"/>
                </a:solidFill>
                <a:effectLst/>
                <a:latin typeface="Century Gothic" panose="020B0502020202020204" pitchFamily="34" charset="0"/>
              </a:rPr>
              <a:t>         </a:t>
            </a:r>
            <a:r>
              <a:rPr lang="en-GB" b="0" i="0" u="none" strike="noStrike" dirty="0" err="1">
                <a:solidFill>
                  <a:srgbClr val="404040"/>
                </a:solidFill>
                <a:effectLst/>
                <a:latin typeface="Century Gothic" panose="020B0502020202020204" pitchFamily="34" charset="0"/>
              </a:rPr>
              <a:t>digitalWrite</a:t>
            </a:r>
            <a:r>
              <a:rPr lang="en-GB" b="0" i="0" u="none" strike="noStrike" dirty="0">
                <a:solidFill>
                  <a:srgbClr val="404040"/>
                </a:solidFill>
                <a:effectLst/>
                <a:latin typeface="Century Gothic" panose="020B0502020202020204" pitchFamily="34" charset="0"/>
              </a:rPr>
              <a:t>(led4, LOW);</a:t>
            </a:r>
            <a:r>
              <a:rPr lang="en-GB" b="0" i="0" dirty="0">
                <a:solidFill>
                  <a:srgbClr val="000000"/>
                </a:solidFill>
                <a:effectLst/>
                <a:latin typeface="Century Gothic" panose="020B0502020202020204" pitchFamily="34" charset="0"/>
              </a:rPr>
              <a:t>​</a:t>
            </a:r>
            <a:endParaRPr lang="en-GB" b="0" i="0" dirty="0">
              <a:solidFill>
                <a:srgbClr val="000000"/>
              </a:solidFill>
              <a:effectLst/>
              <a:latin typeface="Segoe UI" panose="020B0502040204020203" pitchFamily="34" charset="0"/>
            </a:endParaRPr>
          </a:p>
          <a:p>
            <a:pPr marL="0" indent="0" algn="l" rtl="0" fontAlgn="base">
              <a:buNone/>
            </a:pPr>
            <a:r>
              <a:rPr lang="en-GB" b="0" i="0" u="none" strike="noStrike" dirty="0">
                <a:solidFill>
                  <a:srgbClr val="404040"/>
                </a:solidFill>
                <a:effectLst/>
                <a:latin typeface="Century Gothic" panose="020B0502020202020204" pitchFamily="34" charset="0"/>
              </a:rPr>
              <a:t>         </a:t>
            </a:r>
            <a:r>
              <a:rPr lang="en-GB" b="0" i="0" dirty="0">
                <a:solidFill>
                  <a:srgbClr val="000000"/>
                </a:solidFill>
                <a:effectLst/>
                <a:latin typeface="Century Gothic" panose="020B0502020202020204" pitchFamily="34" charset="0"/>
              </a:rPr>
              <a:t>​</a:t>
            </a:r>
            <a:endParaRPr lang="en-GB" b="0" i="0" dirty="0">
              <a:solidFill>
                <a:srgbClr val="000000"/>
              </a:solidFill>
              <a:effectLst/>
              <a:latin typeface="Segoe UI" panose="020B0502040204020203" pitchFamily="34" charset="0"/>
            </a:endParaRPr>
          </a:p>
          <a:p>
            <a:pPr marL="0" indent="0" algn="l" rtl="0" fontAlgn="base">
              <a:buNone/>
            </a:pPr>
            <a:r>
              <a:rPr lang="en-GB" b="0" i="0" u="none" strike="noStrike" dirty="0">
                <a:solidFill>
                  <a:srgbClr val="404040"/>
                </a:solidFill>
                <a:effectLst/>
                <a:latin typeface="Century Gothic" panose="020B0502020202020204" pitchFamily="34" charset="0"/>
              </a:rPr>
              <a:t>      }</a:t>
            </a:r>
            <a:r>
              <a:rPr lang="en-GB" b="0" i="0" dirty="0">
                <a:solidFill>
                  <a:srgbClr val="000000"/>
                </a:solidFill>
                <a:effectLst/>
                <a:latin typeface="Century Gothic" panose="020B0502020202020204" pitchFamily="34" charset="0"/>
              </a:rPr>
              <a:t>​</a:t>
            </a:r>
            <a:endParaRPr lang="en-GB" b="0" i="0" dirty="0">
              <a:solidFill>
                <a:srgbClr val="000000"/>
              </a:solidFill>
              <a:effectLst/>
              <a:latin typeface="Segoe UI" panose="020B0502040204020203" pitchFamily="34" charset="0"/>
            </a:endParaRPr>
          </a:p>
          <a:p>
            <a:pPr marL="0" indent="0" algn="l" rtl="0" fontAlgn="base">
              <a:buNone/>
            </a:pPr>
            <a:r>
              <a:rPr lang="en-GB" b="0" i="0" u="none" strike="noStrike" dirty="0">
                <a:solidFill>
                  <a:srgbClr val="404040"/>
                </a:solidFill>
                <a:effectLst/>
                <a:latin typeface="Century Gothic" panose="020B0502020202020204" pitchFamily="34" charset="0"/>
              </a:rPr>
              <a:t>   </a:t>
            </a:r>
            <a:r>
              <a:rPr lang="en-GB" b="0" i="0" dirty="0">
                <a:solidFill>
                  <a:srgbClr val="000000"/>
                </a:solidFill>
                <a:effectLst/>
                <a:latin typeface="Century Gothic" panose="020B0502020202020204" pitchFamily="34" charset="0"/>
              </a:rPr>
              <a:t>​</a:t>
            </a:r>
            <a:endParaRPr lang="en-GB" b="0" i="0" dirty="0">
              <a:solidFill>
                <a:srgbClr val="000000"/>
              </a:solidFill>
              <a:effectLst/>
              <a:latin typeface="Segoe UI" panose="020B0502040204020203" pitchFamily="34" charset="0"/>
            </a:endParaRPr>
          </a:p>
          <a:p>
            <a:pPr marL="0" indent="0" algn="l" rtl="0" fontAlgn="base">
              <a:buNone/>
            </a:pPr>
            <a:r>
              <a:rPr lang="en-GB" b="0" i="0" u="none" strike="noStrike" dirty="0">
                <a:solidFill>
                  <a:srgbClr val="404040"/>
                </a:solidFill>
                <a:effectLst/>
                <a:latin typeface="Century Gothic" panose="020B0502020202020204" pitchFamily="34" charset="0"/>
              </a:rPr>
              <a:t>}</a:t>
            </a:r>
            <a:endParaRPr lang="en-GB" b="0" i="0" dirty="0">
              <a:solidFill>
                <a:srgbClr val="000000"/>
              </a:solidFill>
              <a:effectLst/>
              <a:latin typeface="Segoe UI" panose="020B0502040204020203" pitchFamily="34" charset="0"/>
            </a:endParaRPr>
          </a:p>
          <a:p>
            <a:endParaRPr lang="en-US" dirty="0"/>
          </a:p>
        </p:txBody>
      </p:sp>
    </p:spTree>
    <p:extLst>
      <p:ext uri="{BB962C8B-B14F-4D97-AF65-F5344CB8AC3E}">
        <p14:creationId xmlns:p14="http://schemas.microsoft.com/office/powerpoint/2010/main" val="15983151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91E44-F42E-4BFB-8A1D-E687C1E97EEB}"/>
              </a:ext>
            </a:extLst>
          </p:cNvPr>
          <p:cNvSpPr>
            <a:spLocks noGrp="1"/>
          </p:cNvSpPr>
          <p:nvPr>
            <p:ph type="title"/>
          </p:nvPr>
        </p:nvSpPr>
        <p:spPr>
          <a:xfrm>
            <a:off x="1986435" y="410360"/>
            <a:ext cx="9649179" cy="1320100"/>
          </a:xfrm>
        </p:spPr>
        <p:txBody>
          <a:bodyPr/>
          <a:lstStyle/>
          <a:p>
            <a:pPr algn="ctr"/>
            <a:r>
              <a:rPr lang="en-US" b="1" u="sng" dirty="0">
                <a:solidFill>
                  <a:schemeClr val="tx1"/>
                </a:solidFill>
              </a:rPr>
              <a:t>DEMO VIDEO</a:t>
            </a:r>
          </a:p>
        </p:txBody>
      </p:sp>
      <p:pic>
        <p:nvPicPr>
          <p:cNvPr id="7" name="WhatsApp Video 2020-10-24 at 14.22.58">
            <a:hlinkClick r:id="" action="ppaction://media"/>
            <a:extLst>
              <a:ext uri="{FF2B5EF4-FFF2-40B4-BE49-F238E27FC236}">
                <a16:creationId xmlns:a16="http://schemas.microsoft.com/office/drawing/2014/main" id="{7B99B839-2876-4F11-8889-E0EDCCA720D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03445" y="1833096"/>
            <a:ext cx="9342405" cy="4078754"/>
          </a:xfrm>
        </p:spPr>
      </p:pic>
    </p:spTree>
    <p:extLst>
      <p:ext uri="{BB962C8B-B14F-4D97-AF65-F5344CB8AC3E}">
        <p14:creationId xmlns:p14="http://schemas.microsoft.com/office/powerpoint/2010/main" val="314817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36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FFF15-663C-458B-A644-D767B8DADB34}"/>
              </a:ext>
            </a:extLst>
          </p:cNvPr>
          <p:cNvSpPr>
            <a:spLocks noGrp="1"/>
          </p:cNvSpPr>
          <p:nvPr>
            <p:ph type="title"/>
          </p:nvPr>
        </p:nvSpPr>
        <p:spPr>
          <a:xfrm>
            <a:off x="1687669" y="624110"/>
            <a:ext cx="4137059" cy="1280890"/>
          </a:xfrm>
        </p:spPr>
        <p:txBody>
          <a:bodyPr>
            <a:normAutofit/>
          </a:bodyPr>
          <a:lstStyle/>
          <a:p>
            <a:pPr>
              <a:lnSpc>
                <a:spcPct val="90000"/>
              </a:lnSpc>
            </a:pPr>
            <a:r>
              <a:rPr lang="en-US" sz="2700" b="1" u="sng"/>
              <a:t>SNAP SHOT OF OUR WIFI MODULE AND ITS IMPLEMENTATION</a:t>
            </a:r>
            <a:r>
              <a:rPr lang="en-US" sz="2700" u="sng"/>
              <a:t>:</a:t>
            </a:r>
          </a:p>
        </p:txBody>
      </p:sp>
      <p:pic>
        <p:nvPicPr>
          <p:cNvPr id="9" name="Picture 8">
            <a:extLst>
              <a:ext uri="{FF2B5EF4-FFF2-40B4-BE49-F238E27FC236}">
                <a16:creationId xmlns:a16="http://schemas.microsoft.com/office/drawing/2014/main" id="{0FB4376D-3718-4669-B27A-A2B5763E9D83}"/>
              </a:ext>
            </a:extLst>
          </p:cNvPr>
          <p:cNvPicPr>
            <a:picLocks noChangeAspect="1"/>
          </p:cNvPicPr>
          <p:nvPr/>
        </p:nvPicPr>
        <p:blipFill rotWithShape="1">
          <a:blip r:embed="rId2"/>
          <a:srcRect r="8786" b="-1"/>
          <a:stretch/>
        </p:blipFill>
        <p:spPr>
          <a:xfrm>
            <a:off x="7605481" y="3138831"/>
            <a:ext cx="4404167" cy="3169046"/>
          </a:xfrm>
          <a:prstGeom prst="rect">
            <a:avLst/>
          </a:prstGeom>
        </p:spPr>
      </p:pic>
      <p:pic>
        <p:nvPicPr>
          <p:cNvPr id="5" name="Content Placeholder 4">
            <a:extLst>
              <a:ext uri="{FF2B5EF4-FFF2-40B4-BE49-F238E27FC236}">
                <a16:creationId xmlns:a16="http://schemas.microsoft.com/office/drawing/2014/main" id="{BA87272F-349C-4FAE-940B-B6794ED62E2C}"/>
              </a:ext>
            </a:extLst>
          </p:cNvPr>
          <p:cNvPicPr>
            <a:picLocks noChangeAspect="1"/>
          </p:cNvPicPr>
          <p:nvPr/>
        </p:nvPicPr>
        <p:blipFill rotWithShape="1">
          <a:blip r:embed="rId3"/>
          <a:srcRect t="17905" r="-2" b="36696"/>
          <a:stretch/>
        </p:blipFill>
        <p:spPr>
          <a:xfrm>
            <a:off x="7612602" y="320477"/>
            <a:ext cx="4296283" cy="2598295"/>
          </a:xfrm>
          <a:prstGeom prst="rect">
            <a:avLst/>
          </a:prstGeom>
        </p:spPr>
      </p:pic>
      <p:pic>
        <p:nvPicPr>
          <p:cNvPr id="7" name="Picture 6">
            <a:extLst>
              <a:ext uri="{FF2B5EF4-FFF2-40B4-BE49-F238E27FC236}">
                <a16:creationId xmlns:a16="http://schemas.microsoft.com/office/drawing/2014/main" id="{60327596-79B6-4053-8855-3DF084DB04F2}"/>
              </a:ext>
            </a:extLst>
          </p:cNvPr>
          <p:cNvPicPr>
            <a:picLocks noChangeAspect="1"/>
          </p:cNvPicPr>
          <p:nvPr/>
        </p:nvPicPr>
        <p:blipFill rotWithShape="1">
          <a:blip r:embed="rId4"/>
          <a:srcRect l="11860" r="11734"/>
          <a:stretch/>
        </p:blipFill>
        <p:spPr>
          <a:xfrm>
            <a:off x="890298" y="1955940"/>
            <a:ext cx="6227378" cy="4529393"/>
          </a:xfrm>
          <a:prstGeom prst="rect">
            <a:avLst/>
          </a:prstGeom>
        </p:spPr>
      </p:pic>
    </p:spTree>
    <p:extLst>
      <p:ext uri="{BB962C8B-B14F-4D97-AF65-F5344CB8AC3E}">
        <p14:creationId xmlns:p14="http://schemas.microsoft.com/office/powerpoint/2010/main" val="1651122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46" name="Rectangle 44">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D61EC4-E9E7-4B0C-93CB-4A27E0ABFBEB}"/>
              </a:ext>
            </a:extLst>
          </p:cNvPr>
          <p:cNvSpPr>
            <a:spLocks noGrp="1"/>
          </p:cNvSpPr>
          <p:nvPr>
            <p:ph type="title"/>
          </p:nvPr>
        </p:nvSpPr>
        <p:spPr>
          <a:xfrm>
            <a:off x="3373062" y="624110"/>
            <a:ext cx="8131550" cy="1280890"/>
          </a:xfrm>
        </p:spPr>
        <p:txBody>
          <a:bodyPr>
            <a:normAutofit/>
          </a:bodyPr>
          <a:lstStyle/>
          <a:p>
            <a:r>
              <a:rPr lang="en-GB" b="1" u="sng"/>
              <a:t>INTRODUCTION </a:t>
            </a:r>
            <a:endParaRPr lang="en-US"/>
          </a:p>
        </p:txBody>
      </p:sp>
      <p:sp>
        <p:nvSpPr>
          <p:cNvPr id="48" name="Rectangle 46">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48">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50"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76"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52"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53"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54"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55"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56"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57"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8"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9"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60"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61"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63" name="Group 62">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64"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65"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66"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67"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68"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69"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70"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71"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72"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73"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74"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75"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7"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3" name="Content Placeholder 2">
            <a:extLst>
              <a:ext uri="{FF2B5EF4-FFF2-40B4-BE49-F238E27FC236}">
                <a16:creationId xmlns:a16="http://schemas.microsoft.com/office/drawing/2014/main" id="{EB025CAB-F85E-454A-B574-C86DE5A4A0B2}"/>
              </a:ext>
            </a:extLst>
          </p:cNvPr>
          <p:cNvSpPr>
            <a:spLocks noGrp="1"/>
          </p:cNvSpPr>
          <p:nvPr>
            <p:ph idx="1"/>
          </p:nvPr>
        </p:nvSpPr>
        <p:spPr>
          <a:xfrm>
            <a:off x="3373062" y="1822784"/>
            <a:ext cx="8131550" cy="4349121"/>
          </a:xfrm>
        </p:spPr>
        <p:txBody>
          <a:bodyPr vert="horz" lIns="91440" tIns="45720" rIns="91440" bIns="45720" rtlCol="0" anchor="t">
            <a:normAutofit/>
          </a:bodyPr>
          <a:lstStyle/>
          <a:p>
            <a:r>
              <a:rPr lang="en-GB"/>
              <a:t>We, Students of Integrated </a:t>
            </a:r>
            <a:r>
              <a:rPr lang="en-GB" err="1"/>
              <a:t>M.Tech</a:t>
            </a:r>
            <a:r>
              <a:rPr lang="en-GB"/>
              <a:t> Have Designed a Project on IOT Based Smart Streetlights.</a:t>
            </a:r>
          </a:p>
          <a:p>
            <a:r>
              <a:rPr lang="en-GB"/>
              <a:t>We Used the Hardware Component Like IR Sensors ,LED, Wi-Fi Module ,Arduino, LDR.</a:t>
            </a:r>
          </a:p>
          <a:p>
            <a:r>
              <a:rPr lang="en-GB"/>
              <a:t>We Completed the Project in the Time span of 40 Days.</a:t>
            </a:r>
          </a:p>
          <a:p>
            <a:r>
              <a:rPr lang="en-GB"/>
              <a:t>We Took References from Various Articles, Blogs, Videos and Books.</a:t>
            </a:r>
          </a:p>
          <a:p>
            <a:r>
              <a:rPr lang="en-GB">
                <a:ea typeface="+mn-lt"/>
                <a:cs typeface="+mn-lt"/>
              </a:rPr>
              <a:t>The aim of automated streetlight management system using IOT is the </a:t>
            </a:r>
            <a:r>
              <a:rPr lang="en-GB" b="1">
                <a:ea typeface="+mn-lt"/>
                <a:cs typeface="+mn-lt"/>
              </a:rPr>
              <a:t>conservation of energy by reducing electricity wastage as well as to reduce the manpower and Easier Controlling.</a:t>
            </a:r>
            <a:endParaRPr lang="en-GB">
              <a:ea typeface="+mn-lt"/>
              <a:cs typeface="+mn-lt"/>
            </a:endParaRPr>
          </a:p>
          <a:p>
            <a:pPr marL="0" indent="0">
              <a:buNone/>
            </a:pPr>
            <a:endParaRPr lang="en-GB" b="1"/>
          </a:p>
        </p:txBody>
      </p:sp>
    </p:spTree>
    <p:extLst>
      <p:ext uri="{BB962C8B-B14F-4D97-AF65-F5344CB8AC3E}">
        <p14:creationId xmlns:p14="http://schemas.microsoft.com/office/powerpoint/2010/main" val="2887833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1F775-B6C7-4C0F-B060-B742DA4779C9}"/>
              </a:ext>
            </a:extLst>
          </p:cNvPr>
          <p:cNvSpPr>
            <a:spLocks noGrp="1"/>
          </p:cNvSpPr>
          <p:nvPr>
            <p:ph type="title"/>
          </p:nvPr>
        </p:nvSpPr>
        <p:spPr/>
        <p:txBody>
          <a:bodyPr/>
          <a:lstStyle/>
          <a:p>
            <a:r>
              <a:rPr lang="en-US" b="1" u="sng">
                <a:solidFill>
                  <a:schemeClr val="tx1"/>
                </a:solidFill>
              </a:rPr>
              <a:t>SNAP SHOT OF HARDWARE COMPONENTS</a:t>
            </a:r>
          </a:p>
        </p:txBody>
      </p:sp>
      <p:pic>
        <p:nvPicPr>
          <p:cNvPr id="5" name="Picture 4">
            <a:extLst>
              <a:ext uri="{FF2B5EF4-FFF2-40B4-BE49-F238E27FC236}">
                <a16:creationId xmlns:a16="http://schemas.microsoft.com/office/drawing/2014/main" id="{ED13DE3E-4F5D-4202-BF20-31DCE6E71A17}"/>
              </a:ext>
            </a:extLst>
          </p:cNvPr>
          <p:cNvPicPr>
            <a:picLocks noChangeAspect="1"/>
          </p:cNvPicPr>
          <p:nvPr/>
        </p:nvPicPr>
        <p:blipFill>
          <a:blip r:embed="rId2"/>
          <a:stretch>
            <a:fillRect/>
          </a:stretch>
        </p:blipFill>
        <p:spPr>
          <a:xfrm>
            <a:off x="7732772" y="2263580"/>
            <a:ext cx="3985450" cy="3785827"/>
          </a:xfrm>
          <a:prstGeom prst="rect">
            <a:avLst/>
          </a:prstGeom>
        </p:spPr>
      </p:pic>
      <p:pic>
        <p:nvPicPr>
          <p:cNvPr id="6" name="Picture 5">
            <a:extLst>
              <a:ext uri="{FF2B5EF4-FFF2-40B4-BE49-F238E27FC236}">
                <a16:creationId xmlns:a16="http://schemas.microsoft.com/office/drawing/2014/main" id="{EF74CA08-908A-47DF-A5BF-61DB9B6DA7CE}"/>
              </a:ext>
            </a:extLst>
          </p:cNvPr>
          <p:cNvPicPr>
            <a:picLocks noChangeAspect="1"/>
          </p:cNvPicPr>
          <p:nvPr/>
        </p:nvPicPr>
        <p:blipFill>
          <a:blip r:embed="rId3"/>
          <a:stretch>
            <a:fillRect/>
          </a:stretch>
        </p:blipFill>
        <p:spPr>
          <a:xfrm>
            <a:off x="4943618" y="2263580"/>
            <a:ext cx="2622926" cy="3785827"/>
          </a:xfrm>
          <a:prstGeom prst="rect">
            <a:avLst/>
          </a:prstGeom>
        </p:spPr>
      </p:pic>
      <p:pic>
        <p:nvPicPr>
          <p:cNvPr id="7" name="Picture 6">
            <a:extLst>
              <a:ext uri="{FF2B5EF4-FFF2-40B4-BE49-F238E27FC236}">
                <a16:creationId xmlns:a16="http://schemas.microsoft.com/office/drawing/2014/main" id="{84E9A34C-C161-45DD-8CD6-7C89455FE3EA}"/>
              </a:ext>
            </a:extLst>
          </p:cNvPr>
          <p:cNvPicPr>
            <a:picLocks noChangeAspect="1"/>
          </p:cNvPicPr>
          <p:nvPr/>
        </p:nvPicPr>
        <p:blipFill>
          <a:blip r:embed="rId4"/>
          <a:stretch>
            <a:fillRect/>
          </a:stretch>
        </p:blipFill>
        <p:spPr>
          <a:xfrm>
            <a:off x="1697368" y="2260335"/>
            <a:ext cx="3236116" cy="3831966"/>
          </a:xfrm>
          <a:prstGeom prst="rect">
            <a:avLst/>
          </a:prstGeom>
        </p:spPr>
      </p:pic>
      <p:sp>
        <p:nvSpPr>
          <p:cNvPr id="9" name="Content Placeholder 8">
            <a:extLst>
              <a:ext uri="{FF2B5EF4-FFF2-40B4-BE49-F238E27FC236}">
                <a16:creationId xmlns:a16="http://schemas.microsoft.com/office/drawing/2014/main" id="{2429DAE1-20DC-4F95-B820-B98E38A6B3BE}"/>
              </a:ext>
            </a:extLst>
          </p:cNvPr>
          <p:cNvSpPr>
            <a:spLocks noGrp="1"/>
          </p:cNvSpPr>
          <p:nvPr>
            <p:ph idx="1"/>
          </p:nvPr>
        </p:nvSpPr>
        <p:spPr>
          <a:xfrm>
            <a:off x="1623527" y="2289588"/>
            <a:ext cx="9797110" cy="3785827"/>
          </a:xfrm>
        </p:spPr>
        <p:txBody>
          <a:bodyPr/>
          <a:lstStyle/>
          <a:p>
            <a:endParaRPr lang="en-US" dirty="0"/>
          </a:p>
        </p:txBody>
      </p:sp>
    </p:spTree>
    <p:extLst>
      <p:ext uri="{BB962C8B-B14F-4D97-AF65-F5344CB8AC3E}">
        <p14:creationId xmlns:p14="http://schemas.microsoft.com/office/powerpoint/2010/main" val="1858402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7D899-D74F-4CD6-8AE7-1A884F9961B5}"/>
              </a:ext>
            </a:extLst>
          </p:cNvPr>
          <p:cNvSpPr>
            <a:spLocks noGrp="1"/>
          </p:cNvSpPr>
          <p:nvPr>
            <p:ph type="title"/>
          </p:nvPr>
        </p:nvSpPr>
        <p:spPr>
          <a:xfrm>
            <a:off x="1724702" y="530804"/>
            <a:ext cx="8911687" cy="1280890"/>
          </a:xfrm>
        </p:spPr>
        <p:txBody>
          <a:bodyPr/>
          <a:lstStyle/>
          <a:p>
            <a:pPr algn="ctr"/>
            <a:r>
              <a:rPr lang="en-US" b="1" u="sng" dirty="0"/>
              <a:t>TESTING VIDEO</a:t>
            </a:r>
          </a:p>
        </p:txBody>
      </p:sp>
      <p:pic>
        <p:nvPicPr>
          <p:cNvPr id="4" name="WhatsApp Video 2020-10-25 at 17.50.23">
            <a:hlinkClick r:id="" action="ppaction://media"/>
            <a:extLst>
              <a:ext uri="{FF2B5EF4-FFF2-40B4-BE49-F238E27FC236}">
                <a16:creationId xmlns:a16="http://schemas.microsoft.com/office/drawing/2014/main" id="{AF5E005A-5971-4171-A357-0B3C0C01A53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882174" y="2133600"/>
            <a:ext cx="6596744" cy="3778250"/>
          </a:xfrm>
        </p:spPr>
      </p:pic>
    </p:spTree>
    <p:extLst>
      <p:ext uri="{BB962C8B-B14F-4D97-AF65-F5344CB8AC3E}">
        <p14:creationId xmlns:p14="http://schemas.microsoft.com/office/powerpoint/2010/main" val="3762981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0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207F5-66D2-4814-B170-F0F61033971A}"/>
              </a:ext>
            </a:extLst>
          </p:cNvPr>
          <p:cNvSpPr>
            <a:spLocks noGrp="1"/>
          </p:cNvSpPr>
          <p:nvPr>
            <p:ph type="title"/>
          </p:nvPr>
        </p:nvSpPr>
        <p:spPr/>
        <p:txBody>
          <a:bodyPr/>
          <a:lstStyle/>
          <a:p>
            <a:pPr algn="ctr"/>
            <a:r>
              <a:rPr lang="en-US" b="1" u="sng" dirty="0"/>
              <a:t>DEMO VIDEO</a:t>
            </a:r>
          </a:p>
        </p:txBody>
      </p:sp>
      <p:pic>
        <p:nvPicPr>
          <p:cNvPr id="5" name="WhatsApp Video 2020-10-10 at 13.49.02">
            <a:hlinkClick r:id="" action="ppaction://media"/>
            <a:extLst>
              <a:ext uri="{FF2B5EF4-FFF2-40B4-BE49-F238E27FC236}">
                <a16:creationId xmlns:a16="http://schemas.microsoft.com/office/drawing/2014/main" id="{AD27C4C4-6129-4973-9D67-A7E97876756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34165" y="1586204"/>
            <a:ext cx="8911686" cy="4325646"/>
          </a:xfrm>
        </p:spPr>
      </p:pic>
    </p:spTree>
    <p:extLst>
      <p:ext uri="{BB962C8B-B14F-4D97-AF65-F5344CB8AC3E}">
        <p14:creationId xmlns:p14="http://schemas.microsoft.com/office/powerpoint/2010/main" val="4279659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30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D0490-7F90-480B-AECE-20174BEA7F27}"/>
              </a:ext>
            </a:extLst>
          </p:cNvPr>
          <p:cNvSpPr>
            <a:spLocks noGrp="1"/>
          </p:cNvSpPr>
          <p:nvPr>
            <p:ph type="ctrTitle"/>
          </p:nvPr>
        </p:nvSpPr>
        <p:spPr>
          <a:xfrm>
            <a:off x="1807161" y="-232611"/>
            <a:ext cx="9988214" cy="1500781"/>
          </a:xfrm>
        </p:spPr>
        <p:txBody>
          <a:bodyPr>
            <a:normAutofit/>
          </a:bodyPr>
          <a:lstStyle/>
          <a:p>
            <a:r>
              <a:rPr lang="en-US" sz="4000" b="1" u="sng">
                <a:solidFill>
                  <a:schemeClr val="tx1"/>
                </a:solidFill>
              </a:rPr>
              <a:t>ILLUSTRATION THROUGH AN ANIMATION</a:t>
            </a:r>
          </a:p>
        </p:txBody>
      </p:sp>
      <p:pic>
        <p:nvPicPr>
          <p:cNvPr id="3" name="FBCB7316">
            <a:hlinkClick r:id="" action="ppaction://media"/>
            <a:extLst>
              <a:ext uri="{FF2B5EF4-FFF2-40B4-BE49-F238E27FC236}">
                <a16:creationId xmlns:a16="http://schemas.microsoft.com/office/drawing/2014/main" id="{26486088-7750-4979-AF30-F508DAB80D5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04778" y="1442634"/>
            <a:ext cx="10377555" cy="5249902"/>
          </a:xfrm>
          <a:prstGeom prst="rect">
            <a:avLst/>
          </a:prstGeom>
        </p:spPr>
      </p:pic>
    </p:spTree>
    <p:extLst>
      <p:ext uri="{BB962C8B-B14F-4D97-AF65-F5344CB8AC3E}">
        <p14:creationId xmlns:p14="http://schemas.microsoft.com/office/powerpoint/2010/main" val="966735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F64C2-D081-4789-B3E8-F98759260626}"/>
              </a:ext>
            </a:extLst>
          </p:cNvPr>
          <p:cNvSpPr>
            <a:spLocks noGrp="1"/>
          </p:cNvSpPr>
          <p:nvPr>
            <p:ph type="title"/>
          </p:nvPr>
        </p:nvSpPr>
        <p:spPr/>
        <p:txBody>
          <a:bodyPr/>
          <a:lstStyle/>
          <a:p>
            <a:r>
              <a:rPr lang="en-GB" b="1" u="sng">
                <a:solidFill>
                  <a:schemeClr val="tx1"/>
                </a:solidFill>
              </a:rPr>
              <a:t>CODING PART</a:t>
            </a:r>
            <a:endParaRPr lang="en-US">
              <a:solidFill>
                <a:schemeClr val="tx1"/>
              </a:solidFill>
            </a:endParaRPr>
          </a:p>
        </p:txBody>
      </p:sp>
      <p:sp>
        <p:nvSpPr>
          <p:cNvPr id="3" name="Content Placeholder 2">
            <a:extLst>
              <a:ext uri="{FF2B5EF4-FFF2-40B4-BE49-F238E27FC236}">
                <a16:creationId xmlns:a16="http://schemas.microsoft.com/office/drawing/2014/main" id="{9D8EB61E-C158-4085-8889-8C609D5B968C}"/>
              </a:ext>
            </a:extLst>
          </p:cNvPr>
          <p:cNvSpPr>
            <a:spLocks noGrp="1"/>
          </p:cNvSpPr>
          <p:nvPr>
            <p:ph idx="1"/>
          </p:nvPr>
        </p:nvSpPr>
        <p:spPr/>
        <p:txBody>
          <a:bodyPr/>
          <a:lstStyle/>
          <a:p>
            <a:r>
              <a:rPr lang="en-GB" b="1">
                <a:solidFill>
                  <a:schemeClr val="tx1"/>
                </a:solidFill>
              </a:rPr>
              <a:t>CODE FOR WI-FI SERVERS  IS STILL ON WORKING</a:t>
            </a:r>
          </a:p>
        </p:txBody>
      </p:sp>
    </p:spTree>
    <p:extLst>
      <p:ext uri="{BB962C8B-B14F-4D97-AF65-F5344CB8AC3E}">
        <p14:creationId xmlns:p14="http://schemas.microsoft.com/office/powerpoint/2010/main" val="29180032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71DAF-3A30-4E1F-AA33-D63B04CF8A4C}"/>
              </a:ext>
            </a:extLst>
          </p:cNvPr>
          <p:cNvSpPr>
            <a:spLocks noGrp="1"/>
          </p:cNvSpPr>
          <p:nvPr>
            <p:ph type="title"/>
          </p:nvPr>
        </p:nvSpPr>
        <p:spPr>
          <a:xfrm>
            <a:off x="1843896" y="774561"/>
            <a:ext cx="8911687" cy="1280890"/>
          </a:xfrm>
        </p:spPr>
        <p:txBody>
          <a:bodyPr/>
          <a:lstStyle/>
          <a:p>
            <a:pPr algn="ctr"/>
            <a:r>
              <a:rPr lang="en-US" b="1" u="sng" dirty="0"/>
              <a:t>RESULT</a:t>
            </a:r>
          </a:p>
        </p:txBody>
      </p:sp>
      <p:graphicFrame>
        <p:nvGraphicFramePr>
          <p:cNvPr id="4" name="Content Placeholder 3">
            <a:extLst>
              <a:ext uri="{FF2B5EF4-FFF2-40B4-BE49-F238E27FC236}">
                <a16:creationId xmlns:a16="http://schemas.microsoft.com/office/drawing/2014/main" id="{EE2D574A-732A-49B3-A97C-69EC7290AC5E}"/>
              </a:ext>
            </a:extLst>
          </p:cNvPr>
          <p:cNvGraphicFramePr>
            <a:graphicFrameLocks noGrp="1"/>
          </p:cNvGraphicFramePr>
          <p:nvPr>
            <p:ph idx="1"/>
            <p:extLst>
              <p:ext uri="{D42A27DB-BD31-4B8C-83A1-F6EECF244321}">
                <p14:modId xmlns:p14="http://schemas.microsoft.com/office/powerpoint/2010/main" val="681973115"/>
              </p:ext>
            </p:extLst>
          </p:nvPr>
        </p:nvGraphicFramePr>
        <p:xfrm>
          <a:off x="2733869" y="2733472"/>
          <a:ext cx="7669764" cy="2631630"/>
        </p:xfrm>
        <a:graphic>
          <a:graphicData uri="http://schemas.openxmlformats.org/drawingml/2006/table">
            <a:tbl>
              <a:tblPr/>
              <a:tblGrid>
                <a:gridCol w="1278294">
                  <a:extLst>
                    <a:ext uri="{9D8B030D-6E8A-4147-A177-3AD203B41FA5}">
                      <a16:colId xmlns:a16="http://schemas.microsoft.com/office/drawing/2014/main" val="3776704327"/>
                    </a:ext>
                  </a:extLst>
                </a:gridCol>
                <a:gridCol w="2812247">
                  <a:extLst>
                    <a:ext uri="{9D8B030D-6E8A-4147-A177-3AD203B41FA5}">
                      <a16:colId xmlns:a16="http://schemas.microsoft.com/office/drawing/2014/main" val="2053445115"/>
                    </a:ext>
                  </a:extLst>
                </a:gridCol>
                <a:gridCol w="3579223">
                  <a:extLst>
                    <a:ext uri="{9D8B030D-6E8A-4147-A177-3AD203B41FA5}">
                      <a16:colId xmlns:a16="http://schemas.microsoft.com/office/drawing/2014/main" val="2367795078"/>
                    </a:ext>
                  </a:extLst>
                </a:gridCol>
              </a:tblGrid>
              <a:tr h="1433024">
                <a:tc>
                  <a:txBody>
                    <a:bodyPr/>
                    <a:lstStyle/>
                    <a:p>
                      <a:pPr rtl="0" fontAlgn="t">
                        <a:spcBef>
                          <a:spcPts val="0"/>
                        </a:spcBef>
                        <a:spcAft>
                          <a:spcPts val="0"/>
                        </a:spcAft>
                      </a:pPr>
                      <a:r>
                        <a:rPr lang="en-US" sz="1600" b="1" i="0" u="none" strike="noStrike">
                          <a:solidFill>
                            <a:srgbClr val="000000"/>
                          </a:solidFill>
                          <a:effectLst/>
                          <a:latin typeface="Times New Roman" panose="02020603050405020304" pitchFamily="18" charset="0"/>
                        </a:rPr>
                        <a:t>SERIAL NUMBER</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1" i="0" u="none" strike="noStrike" dirty="0">
                          <a:solidFill>
                            <a:srgbClr val="000000"/>
                          </a:solidFill>
                          <a:effectLst/>
                          <a:latin typeface="Times New Roman" panose="02020603050405020304" pitchFamily="18" charset="0"/>
                        </a:rPr>
                        <a:t>VEHICLE NAME</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600" b="1" i="0" u="none" strike="noStrike">
                          <a:solidFill>
                            <a:srgbClr val="000000"/>
                          </a:solidFill>
                          <a:effectLst/>
                          <a:latin typeface="Times New Roman" panose="02020603050405020304" pitchFamily="18" charset="0"/>
                        </a:rPr>
                        <a:t>SINGLE WAY TIME TAKEN</a:t>
                      </a:r>
                      <a:endParaRPr lang="en-IN">
                        <a:effectLst/>
                      </a:endParaRPr>
                    </a:p>
                    <a:p>
                      <a:pPr rtl="0" fontAlgn="t">
                        <a:spcBef>
                          <a:spcPts val="0"/>
                        </a:spcBef>
                        <a:spcAft>
                          <a:spcPts val="0"/>
                        </a:spcAft>
                      </a:pPr>
                      <a:r>
                        <a:rPr lang="en-IN" sz="1600" b="1" i="0" u="none" strike="noStrike">
                          <a:solidFill>
                            <a:srgbClr val="000000"/>
                          </a:solidFill>
                          <a:effectLst/>
                          <a:latin typeface="Times New Roman" panose="02020603050405020304" pitchFamily="18" charset="0"/>
                        </a:rPr>
                        <a:t>(IN SECOND)</a:t>
                      </a:r>
                      <a:endParaRPr lang="en-IN">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0023"/>
                  </a:ext>
                </a:extLst>
              </a:tr>
              <a:tr h="588107">
                <a:tc>
                  <a:txBody>
                    <a:bodyPr/>
                    <a:lstStyle/>
                    <a:p>
                      <a:pPr rtl="0" fontAlgn="t">
                        <a:spcBef>
                          <a:spcPts val="0"/>
                        </a:spcBef>
                        <a:spcAft>
                          <a:spcPts val="0"/>
                        </a:spcAft>
                      </a:pPr>
                      <a:r>
                        <a:rPr lang="en-US" sz="1400" b="1" i="0" u="none" strike="noStrike">
                          <a:solidFill>
                            <a:srgbClr val="000000"/>
                          </a:solidFill>
                          <a:effectLst/>
                          <a:latin typeface="Times New Roman" panose="02020603050405020304" pitchFamily="18" charset="0"/>
                        </a:rPr>
                        <a:t>1</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Times New Roman" panose="02020603050405020304" pitchFamily="18" charset="0"/>
                        </a:rPr>
                        <a:t>AUTO</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Times New Roman" panose="02020603050405020304" pitchFamily="18" charset="0"/>
                        </a:rPr>
                        <a:t>3 SECOND</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3699460"/>
                  </a:ext>
                </a:extLst>
              </a:tr>
              <a:tr h="610499">
                <a:tc>
                  <a:txBody>
                    <a:bodyPr/>
                    <a:lstStyle/>
                    <a:p>
                      <a:pPr rtl="0" fontAlgn="t">
                        <a:spcBef>
                          <a:spcPts val="0"/>
                        </a:spcBef>
                        <a:spcAft>
                          <a:spcPts val="0"/>
                        </a:spcAft>
                      </a:pPr>
                      <a:r>
                        <a:rPr lang="en-US" sz="1400" b="1" i="0" u="none" strike="noStrike">
                          <a:solidFill>
                            <a:srgbClr val="000000"/>
                          </a:solidFill>
                          <a:effectLst/>
                          <a:latin typeface="Times New Roman" panose="02020603050405020304" pitchFamily="18" charset="0"/>
                        </a:rPr>
                        <a:t>2</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a:solidFill>
                            <a:srgbClr val="000000"/>
                          </a:solidFill>
                          <a:effectLst/>
                          <a:latin typeface="Times New Roman" panose="02020603050405020304" pitchFamily="18" charset="0"/>
                        </a:rPr>
                        <a:t>JEEP</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dirty="0">
                          <a:solidFill>
                            <a:srgbClr val="000000"/>
                          </a:solidFill>
                          <a:effectLst/>
                          <a:latin typeface="Times New Roman" panose="02020603050405020304" pitchFamily="18" charset="0"/>
                        </a:rPr>
                        <a:t>4 SECOND</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0360122"/>
                  </a:ext>
                </a:extLst>
              </a:tr>
            </a:tbl>
          </a:graphicData>
        </a:graphic>
      </p:graphicFrame>
      <p:sp>
        <p:nvSpPr>
          <p:cNvPr id="5" name="Rectangle 1">
            <a:extLst>
              <a:ext uri="{FF2B5EF4-FFF2-40B4-BE49-F238E27FC236}">
                <a16:creationId xmlns:a16="http://schemas.microsoft.com/office/drawing/2014/main" id="{81C91F89-11DD-4C4D-9F65-927D4C3B62BD}"/>
              </a:ext>
            </a:extLst>
          </p:cNvPr>
          <p:cNvSpPr>
            <a:spLocks noChangeArrowheads="1"/>
          </p:cNvSpPr>
          <p:nvPr/>
        </p:nvSpPr>
        <p:spPr bwMode="auto">
          <a:xfrm>
            <a:off x="-2486424" y="-826790"/>
            <a:ext cx="15732849"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983530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21BE56-A9D6-4405-A3B6-8E5BB831E26B}"/>
              </a:ext>
            </a:extLst>
          </p:cNvPr>
          <p:cNvSpPr>
            <a:spLocks noGrp="1"/>
          </p:cNvSpPr>
          <p:nvPr>
            <p:ph type="title"/>
          </p:nvPr>
        </p:nvSpPr>
        <p:spPr>
          <a:xfrm>
            <a:off x="3373062" y="624110"/>
            <a:ext cx="8131550" cy="1280890"/>
          </a:xfrm>
        </p:spPr>
        <p:txBody>
          <a:bodyPr vert="horz" lIns="91440" tIns="45720" rIns="91440" bIns="45720" rtlCol="0" anchor="t">
            <a:normAutofit/>
          </a:bodyPr>
          <a:lstStyle/>
          <a:p>
            <a:pPr algn="ctr"/>
            <a:r>
              <a:rPr lang="en-US" b="1" u="sng" dirty="0"/>
              <a:t>DISCUSSION</a:t>
            </a:r>
            <a:endParaRPr lang="en-US" dirty="0"/>
          </a:p>
          <a:p>
            <a:endParaRPr lang="en-US" b="1" u="sng" dirty="0"/>
          </a:p>
        </p:txBody>
      </p:sp>
      <p:sp>
        <p:nvSpPr>
          <p:cNvPr id="10" name="Rectangle 9">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3"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4"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5"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6"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7"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8"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9"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0"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1"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2"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3"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4"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26" name="Group 25">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7"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28"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29"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30"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31"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32"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33"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34"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35"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36"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37"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38"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40"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3" name="TextBox 2">
            <a:extLst>
              <a:ext uri="{FF2B5EF4-FFF2-40B4-BE49-F238E27FC236}">
                <a16:creationId xmlns:a16="http://schemas.microsoft.com/office/drawing/2014/main" id="{33BE4983-1CD3-4E87-A783-1F14A2D62FD2}"/>
              </a:ext>
            </a:extLst>
          </p:cNvPr>
          <p:cNvSpPr txBox="1"/>
          <p:nvPr/>
        </p:nvSpPr>
        <p:spPr>
          <a:xfrm>
            <a:off x="3373062" y="2133600"/>
            <a:ext cx="8131550" cy="377762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spcBef>
                <a:spcPts val="1000"/>
              </a:spcBef>
              <a:buClr>
                <a:schemeClr val="accent1"/>
              </a:buClr>
            </a:pPr>
            <a:r>
              <a:rPr lang="en-US" sz="2000">
                <a:solidFill>
                  <a:schemeClr val="tx1">
                    <a:lumMod val="75000"/>
                    <a:lumOff val="25000"/>
                  </a:schemeClr>
                </a:solidFill>
              </a:rPr>
              <a:t>The working model of the smart street light system has successfully avoided the wastage of electricity. When it is dark and detects vehicle and people in the street, light would be switched on with full brightness. Otherwise , even if it is dark and nobody is detection streetlight would be switched on with less brightness. This saves power energy to larger extent.</a:t>
            </a:r>
          </a:p>
          <a:p>
            <a:pPr>
              <a:spcBef>
                <a:spcPts val="1000"/>
              </a:spcBef>
              <a:buClr>
                <a:schemeClr val="accent1"/>
              </a:buClr>
              <a:buFont typeface="Wingdings 3" charset="2"/>
              <a:buChar char=""/>
            </a:pPr>
            <a:endParaRPr lang="en-US">
              <a:solidFill>
                <a:schemeClr val="tx1">
                  <a:lumMod val="75000"/>
                  <a:lumOff val="25000"/>
                </a:schemeClr>
              </a:solidFill>
            </a:endParaRPr>
          </a:p>
          <a:p>
            <a:pPr>
              <a:spcBef>
                <a:spcPts val="1000"/>
              </a:spcBef>
              <a:buClr>
                <a:schemeClr val="accent1"/>
              </a:buClr>
              <a:buFont typeface="Wingdings 3" charset="2"/>
              <a:buChar char=""/>
            </a:pPr>
            <a:endParaRPr lang="en-US">
              <a:solidFill>
                <a:schemeClr val="tx1">
                  <a:lumMod val="75000"/>
                  <a:lumOff val="25000"/>
                </a:schemeClr>
              </a:solidFill>
            </a:endParaRPr>
          </a:p>
        </p:txBody>
      </p:sp>
    </p:spTree>
    <p:extLst>
      <p:ext uri="{BB962C8B-B14F-4D97-AF65-F5344CB8AC3E}">
        <p14:creationId xmlns:p14="http://schemas.microsoft.com/office/powerpoint/2010/main" val="26006299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F02973-3AF4-4FB3-8E89-9C29DD699E5D}"/>
              </a:ext>
            </a:extLst>
          </p:cNvPr>
          <p:cNvSpPr>
            <a:spLocks noGrp="1"/>
          </p:cNvSpPr>
          <p:nvPr>
            <p:ph type="title"/>
          </p:nvPr>
        </p:nvSpPr>
        <p:spPr>
          <a:xfrm>
            <a:off x="3373062" y="624110"/>
            <a:ext cx="8131550" cy="1280890"/>
          </a:xfrm>
        </p:spPr>
        <p:txBody>
          <a:bodyPr vert="horz" lIns="91440" tIns="45720" rIns="91440" bIns="45720" rtlCol="0" anchor="t">
            <a:normAutofit/>
          </a:bodyPr>
          <a:lstStyle/>
          <a:p>
            <a:r>
              <a:rPr lang="en-US" b="1" u="sng"/>
              <a:t>CONCLUSION</a:t>
            </a:r>
            <a:endParaRPr lang="en-US"/>
          </a:p>
        </p:txBody>
      </p:sp>
      <p:sp>
        <p:nvSpPr>
          <p:cNvPr id="11" name="Rectangle 10">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4"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5"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6"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7"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8"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9"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0"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1"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2"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3"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4"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5"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27" name="Group 26">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8"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29"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30"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31"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32"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33"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34"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35"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36"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37"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38"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39"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41"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4" name="TextBox 3">
            <a:extLst>
              <a:ext uri="{FF2B5EF4-FFF2-40B4-BE49-F238E27FC236}">
                <a16:creationId xmlns:a16="http://schemas.microsoft.com/office/drawing/2014/main" id="{0F509A2C-2220-471A-B324-D52B073E9DCC}"/>
              </a:ext>
            </a:extLst>
          </p:cNvPr>
          <p:cNvSpPr txBox="1"/>
          <p:nvPr/>
        </p:nvSpPr>
        <p:spPr>
          <a:xfrm>
            <a:off x="3373062" y="2133600"/>
            <a:ext cx="8131550" cy="3777622"/>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85750">
              <a:spcBef>
                <a:spcPts val="1000"/>
              </a:spcBef>
              <a:buClr>
                <a:schemeClr val="accent1"/>
              </a:buClr>
              <a:buFont typeface="Wingdings 3" charset="2"/>
              <a:buChar char=""/>
            </a:pPr>
            <a:r>
              <a:rPr lang="en-US">
                <a:solidFill>
                  <a:schemeClr val="tx1">
                    <a:lumMod val="75000"/>
                    <a:lumOff val="25000"/>
                  </a:schemeClr>
                </a:solidFill>
              </a:rPr>
              <a:t> The Important Aim of using </a:t>
            </a:r>
            <a:r>
              <a:rPr lang="en-US" b="1" u="sng">
                <a:solidFill>
                  <a:schemeClr val="tx1">
                    <a:lumMod val="75000"/>
                    <a:lumOff val="25000"/>
                  </a:schemeClr>
                </a:solidFill>
              </a:rPr>
              <a:t>IOT Based Smart Street Light</a:t>
            </a:r>
            <a:r>
              <a:rPr lang="en-US">
                <a:solidFill>
                  <a:schemeClr val="tx1">
                    <a:lumMod val="75000"/>
                    <a:lumOff val="25000"/>
                  </a:schemeClr>
                </a:solidFill>
              </a:rPr>
              <a:t> we can save upto 50% of electricity through our regular usage it also helps in making the city a "Smart City" </a:t>
            </a:r>
          </a:p>
          <a:p>
            <a:pPr marL="285750" indent="-285750">
              <a:spcBef>
                <a:spcPts val="1000"/>
              </a:spcBef>
              <a:buClr>
                <a:schemeClr val="accent1"/>
              </a:buClr>
              <a:buFont typeface="Wingdings 3" charset="2"/>
              <a:buChar char=""/>
            </a:pPr>
            <a:r>
              <a:rPr lang="en-US">
                <a:solidFill>
                  <a:schemeClr val="tx1">
                    <a:lumMod val="75000"/>
                    <a:lumOff val="25000"/>
                  </a:schemeClr>
                </a:solidFill>
              </a:rPr>
              <a:t>The System Solves the energy efficiency problem of conventional solar-powered street lamp system, ensure the traffic safety and prevent crime against night-time.</a:t>
            </a:r>
          </a:p>
          <a:p>
            <a:pPr marL="285750" indent="-285750">
              <a:spcBef>
                <a:spcPts val="1000"/>
              </a:spcBef>
              <a:buClr>
                <a:schemeClr val="accent1"/>
              </a:buClr>
              <a:buFont typeface="Wingdings 3" charset="2"/>
              <a:buChar char=""/>
            </a:pPr>
            <a:r>
              <a:rPr lang="en-US">
                <a:solidFill>
                  <a:schemeClr val="tx1">
                    <a:lumMod val="75000"/>
                    <a:lumOff val="25000"/>
                  </a:schemeClr>
                </a:solidFill>
              </a:rPr>
              <a:t>The Smart Streetlight System Will Be Very Useful from Small Streets To Highway, and Public Places like Hotels, Industries.</a:t>
            </a:r>
          </a:p>
          <a:p>
            <a:pPr marL="285750" indent="-285750">
              <a:spcBef>
                <a:spcPts val="1000"/>
              </a:spcBef>
              <a:buClr>
                <a:schemeClr val="accent1"/>
              </a:buClr>
              <a:buFont typeface="Wingdings 3" charset="2"/>
              <a:buChar char=""/>
            </a:pPr>
            <a:r>
              <a:rPr lang="en-US">
                <a:solidFill>
                  <a:schemeClr val="tx1">
                    <a:lumMod val="75000"/>
                    <a:lumOff val="25000"/>
                  </a:schemeClr>
                </a:solidFill>
              </a:rPr>
              <a:t>It will Control the overflow of Current. </a:t>
            </a:r>
          </a:p>
          <a:p>
            <a:pPr marL="285750" indent="-285750">
              <a:spcBef>
                <a:spcPts val="1000"/>
              </a:spcBef>
              <a:buClr>
                <a:schemeClr val="accent1"/>
              </a:buClr>
              <a:buFont typeface="Wingdings 3" charset="2"/>
              <a:buChar char=""/>
            </a:pPr>
            <a:r>
              <a:rPr lang="en-US">
                <a:solidFill>
                  <a:schemeClr val="tx1">
                    <a:lumMod val="75000"/>
                    <a:lumOff val="25000"/>
                  </a:schemeClr>
                </a:solidFill>
              </a:rPr>
              <a:t>Manpower is Very Less required In this System. </a:t>
            </a:r>
          </a:p>
          <a:p>
            <a:pPr>
              <a:spcBef>
                <a:spcPts val="1000"/>
              </a:spcBef>
              <a:buClr>
                <a:schemeClr val="accent1"/>
              </a:buClr>
              <a:buFont typeface="Wingdings 3" charset="2"/>
              <a:buChar char=""/>
            </a:pPr>
            <a:endParaRPr lang="en-US">
              <a:solidFill>
                <a:schemeClr val="tx1">
                  <a:lumMod val="75000"/>
                  <a:lumOff val="25000"/>
                </a:schemeClr>
              </a:solidFill>
            </a:endParaRPr>
          </a:p>
        </p:txBody>
      </p:sp>
      <p:sp>
        <p:nvSpPr>
          <p:cNvPr id="3" name="TextBox 2">
            <a:extLst>
              <a:ext uri="{FF2B5EF4-FFF2-40B4-BE49-F238E27FC236}">
                <a16:creationId xmlns:a16="http://schemas.microsoft.com/office/drawing/2014/main" id="{5FF61180-D482-4727-A748-36C9A4277718}"/>
              </a:ext>
            </a:extLst>
          </p:cNvPr>
          <p:cNvSpPr txBox="1"/>
          <p:nvPr/>
        </p:nvSpPr>
        <p:spPr>
          <a:xfrm>
            <a:off x="2752725" y="3200400"/>
            <a:ext cx="87153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15060311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20" name="Group 65">
            <a:extLst>
              <a:ext uri="{FF2B5EF4-FFF2-40B4-BE49-F238E27FC236}">
                <a16:creationId xmlns:a16="http://schemas.microsoft.com/office/drawing/2014/main" id="{8CD25866-F15D-40A4-AEC5-47C044637A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67" name="Freeform 11">
              <a:extLst>
                <a:ext uri="{FF2B5EF4-FFF2-40B4-BE49-F238E27FC236}">
                  <a16:creationId xmlns:a16="http://schemas.microsoft.com/office/drawing/2014/main" id="{DCB8E995-36E8-40B6-82D4-F52DE2987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68" name="Freeform 12">
              <a:extLst>
                <a:ext uri="{FF2B5EF4-FFF2-40B4-BE49-F238E27FC236}">
                  <a16:creationId xmlns:a16="http://schemas.microsoft.com/office/drawing/2014/main" id="{DF54AEB5-68B5-46AE-B8F0-EEBE5DFED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69" name="Freeform 13">
              <a:extLst>
                <a:ext uri="{FF2B5EF4-FFF2-40B4-BE49-F238E27FC236}">
                  <a16:creationId xmlns:a16="http://schemas.microsoft.com/office/drawing/2014/main" id="{E3F708CB-F094-4EE7-8AD5-A462F1DF8B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70" name="Freeform 14">
              <a:extLst>
                <a:ext uri="{FF2B5EF4-FFF2-40B4-BE49-F238E27FC236}">
                  <a16:creationId xmlns:a16="http://schemas.microsoft.com/office/drawing/2014/main" id="{ECFCFB22-E8B5-4FAC-A354-E7E0CE6F2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71" name="Freeform 15">
              <a:extLst>
                <a:ext uri="{FF2B5EF4-FFF2-40B4-BE49-F238E27FC236}">
                  <a16:creationId xmlns:a16="http://schemas.microsoft.com/office/drawing/2014/main" id="{ED1DB3B4-A6DC-476F-986E-DF361EE84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72" name="Freeform 16">
              <a:extLst>
                <a:ext uri="{FF2B5EF4-FFF2-40B4-BE49-F238E27FC236}">
                  <a16:creationId xmlns:a16="http://schemas.microsoft.com/office/drawing/2014/main" id="{4EE13DFA-3489-4DE6-9154-34D9CB4005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73" name="Freeform 17">
              <a:extLst>
                <a:ext uri="{FF2B5EF4-FFF2-40B4-BE49-F238E27FC236}">
                  <a16:creationId xmlns:a16="http://schemas.microsoft.com/office/drawing/2014/main" id="{5CD12D51-F9A8-4CC9-B9C9-206EAFD8C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74" name="Freeform 18">
              <a:extLst>
                <a:ext uri="{FF2B5EF4-FFF2-40B4-BE49-F238E27FC236}">
                  <a16:creationId xmlns:a16="http://schemas.microsoft.com/office/drawing/2014/main" id="{266B326C-1178-40F9-A265-6067D363B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75" name="Freeform 19">
              <a:extLst>
                <a:ext uri="{FF2B5EF4-FFF2-40B4-BE49-F238E27FC236}">
                  <a16:creationId xmlns:a16="http://schemas.microsoft.com/office/drawing/2014/main" id="{12F3B319-F00B-4755-BC54-95511E21D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76" name="Freeform 20">
              <a:extLst>
                <a:ext uri="{FF2B5EF4-FFF2-40B4-BE49-F238E27FC236}">
                  <a16:creationId xmlns:a16="http://schemas.microsoft.com/office/drawing/2014/main" id="{3079D7BD-8A3F-47F6-8407-D9DA96FF35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77" name="Freeform 21">
              <a:extLst>
                <a:ext uri="{FF2B5EF4-FFF2-40B4-BE49-F238E27FC236}">
                  <a16:creationId xmlns:a16="http://schemas.microsoft.com/office/drawing/2014/main" id="{1F97C31C-8585-43FB-924B-8ADD65123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78" name="Freeform 22">
              <a:extLst>
                <a:ext uri="{FF2B5EF4-FFF2-40B4-BE49-F238E27FC236}">
                  <a16:creationId xmlns:a16="http://schemas.microsoft.com/office/drawing/2014/main" id="{A33E1C89-7E74-49BF-A5D1-9A352ED03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21" name="Group 79">
            <a:extLst>
              <a:ext uri="{FF2B5EF4-FFF2-40B4-BE49-F238E27FC236}">
                <a16:creationId xmlns:a16="http://schemas.microsoft.com/office/drawing/2014/main" id="{0C4A17ED-96AA-44A6-A050-E1A7A1CDD9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81" name="Freeform 27">
              <a:extLst>
                <a:ext uri="{FF2B5EF4-FFF2-40B4-BE49-F238E27FC236}">
                  <a16:creationId xmlns:a16="http://schemas.microsoft.com/office/drawing/2014/main" id="{FBB2A87E-3E24-4A6F-9FD8-0F1436D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82" name="Freeform 28">
              <a:extLst>
                <a:ext uri="{FF2B5EF4-FFF2-40B4-BE49-F238E27FC236}">
                  <a16:creationId xmlns:a16="http://schemas.microsoft.com/office/drawing/2014/main" id="{257F945B-2AA3-4328-BFF5-20DE64011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83" name="Freeform 29">
              <a:extLst>
                <a:ext uri="{FF2B5EF4-FFF2-40B4-BE49-F238E27FC236}">
                  <a16:creationId xmlns:a16="http://schemas.microsoft.com/office/drawing/2014/main" id="{E1A7230F-6A6F-403C-9D83-7176E2852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84" name="Freeform 30">
              <a:extLst>
                <a:ext uri="{FF2B5EF4-FFF2-40B4-BE49-F238E27FC236}">
                  <a16:creationId xmlns:a16="http://schemas.microsoft.com/office/drawing/2014/main" id="{E33E315A-9CB0-460E-A8B7-0A064BBFA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85" name="Freeform 31">
              <a:extLst>
                <a:ext uri="{FF2B5EF4-FFF2-40B4-BE49-F238E27FC236}">
                  <a16:creationId xmlns:a16="http://schemas.microsoft.com/office/drawing/2014/main" id="{22CAAD33-CFAD-4E61-82AE-0C6F83853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86" name="Freeform 32">
              <a:extLst>
                <a:ext uri="{FF2B5EF4-FFF2-40B4-BE49-F238E27FC236}">
                  <a16:creationId xmlns:a16="http://schemas.microsoft.com/office/drawing/2014/main" id="{1A20E13C-2540-4000-A13B-8F781100E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87" name="Freeform 33">
              <a:extLst>
                <a:ext uri="{FF2B5EF4-FFF2-40B4-BE49-F238E27FC236}">
                  <a16:creationId xmlns:a16="http://schemas.microsoft.com/office/drawing/2014/main" id="{51EF0A01-E03D-448B-B12E-D5BFC6D0D2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88" name="Freeform 34">
              <a:extLst>
                <a:ext uri="{FF2B5EF4-FFF2-40B4-BE49-F238E27FC236}">
                  <a16:creationId xmlns:a16="http://schemas.microsoft.com/office/drawing/2014/main" id="{58286A03-168E-477B-8876-2C53E4950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89" name="Freeform 35">
              <a:extLst>
                <a:ext uri="{FF2B5EF4-FFF2-40B4-BE49-F238E27FC236}">
                  <a16:creationId xmlns:a16="http://schemas.microsoft.com/office/drawing/2014/main" id="{3DFFC705-1899-4E4C-AE76-F85BAF2F6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90" name="Freeform 36">
              <a:extLst>
                <a:ext uri="{FF2B5EF4-FFF2-40B4-BE49-F238E27FC236}">
                  <a16:creationId xmlns:a16="http://schemas.microsoft.com/office/drawing/2014/main" id="{01C9598D-BDF6-4A24-83B6-4DCA4D134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91" name="Freeform 37">
              <a:extLst>
                <a:ext uri="{FF2B5EF4-FFF2-40B4-BE49-F238E27FC236}">
                  <a16:creationId xmlns:a16="http://schemas.microsoft.com/office/drawing/2014/main" id="{950C8213-67CD-4DEF-AA44-8BB31013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92" name="Freeform 38">
              <a:extLst>
                <a:ext uri="{FF2B5EF4-FFF2-40B4-BE49-F238E27FC236}">
                  <a16:creationId xmlns:a16="http://schemas.microsoft.com/office/drawing/2014/main" id="{2016FE1D-E3EB-4CF6-809B-159872CC7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22" name="Rectangle 93">
            <a:extLst>
              <a:ext uri="{FF2B5EF4-FFF2-40B4-BE49-F238E27FC236}">
                <a16:creationId xmlns:a16="http://schemas.microsoft.com/office/drawing/2014/main" id="{CE6C63DC-BAE4-42B6-8FDF-F6467C2D2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23" name="Freeform 6">
            <a:extLst>
              <a:ext uri="{FF2B5EF4-FFF2-40B4-BE49-F238E27FC236}">
                <a16:creationId xmlns:a16="http://schemas.microsoft.com/office/drawing/2014/main" id="{5BD23F8E-2E78-4C84-8EFB-FE6C8ACB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125" name="Rectangle 97">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795735"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6" name="Group 99">
            <a:extLst>
              <a:ext uri="{FF2B5EF4-FFF2-40B4-BE49-F238E27FC236}">
                <a16:creationId xmlns:a16="http://schemas.microsoft.com/office/drawing/2014/main" id="{46F1E992-B14A-4FD5-8E41-E19C83492C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bg2"/>
          </a:solidFill>
        </p:grpSpPr>
        <p:sp>
          <p:nvSpPr>
            <p:cNvPr id="127" name="Freeform 27">
              <a:extLst>
                <a:ext uri="{FF2B5EF4-FFF2-40B4-BE49-F238E27FC236}">
                  <a16:creationId xmlns:a16="http://schemas.microsoft.com/office/drawing/2014/main" id="{69C544B6-3EB8-40C0-BBA0-D6825A3399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28" name="Freeform 28">
              <a:extLst>
                <a:ext uri="{FF2B5EF4-FFF2-40B4-BE49-F238E27FC236}">
                  <a16:creationId xmlns:a16="http://schemas.microsoft.com/office/drawing/2014/main" id="{008ED5F3-C2B0-4C4B-864A-381723C87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29" name="Freeform 29">
              <a:extLst>
                <a:ext uri="{FF2B5EF4-FFF2-40B4-BE49-F238E27FC236}">
                  <a16:creationId xmlns:a16="http://schemas.microsoft.com/office/drawing/2014/main" id="{23CC4B0B-BFBC-4B5D-87E1-9E6415263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30" name="Freeform 30">
              <a:extLst>
                <a:ext uri="{FF2B5EF4-FFF2-40B4-BE49-F238E27FC236}">
                  <a16:creationId xmlns:a16="http://schemas.microsoft.com/office/drawing/2014/main" id="{C346C5BB-C560-432B-B712-CC4188B6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05" name="Freeform 31">
              <a:extLst>
                <a:ext uri="{FF2B5EF4-FFF2-40B4-BE49-F238E27FC236}">
                  <a16:creationId xmlns:a16="http://schemas.microsoft.com/office/drawing/2014/main" id="{A5D527C1-B6DA-42CF-8499-7561AF3C1C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06" name="Freeform 32">
              <a:extLst>
                <a:ext uri="{FF2B5EF4-FFF2-40B4-BE49-F238E27FC236}">
                  <a16:creationId xmlns:a16="http://schemas.microsoft.com/office/drawing/2014/main" id="{79811171-A408-48D1-B498-29EEB218D8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07" name="Freeform 33">
              <a:extLst>
                <a:ext uri="{FF2B5EF4-FFF2-40B4-BE49-F238E27FC236}">
                  <a16:creationId xmlns:a16="http://schemas.microsoft.com/office/drawing/2014/main" id="{CAB35AA3-C384-40C1-972D-E9CF2ECEB0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08" name="Freeform 34">
              <a:extLst>
                <a:ext uri="{FF2B5EF4-FFF2-40B4-BE49-F238E27FC236}">
                  <a16:creationId xmlns:a16="http://schemas.microsoft.com/office/drawing/2014/main" id="{F1FB2FB4-BDB4-49C0-B229-C44C3A652A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09" name="Freeform 35">
              <a:extLst>
                <a:ext uri="{FF2B5EF4-FFF2-40B4-BE49-F238E27FC236}">
                  <a16:creationId xmlns:a16="http://schemas.microsoft.com/office/drawing/2014/main" id="{911B13BF-C299-4EDA-AC49-B43C6E01B0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110" name="Freeform 36">
              <a:extLst>
                <a:ext uri="{FF2B5EF4-FFF2-40B4-BE49-F238E27FC236}">
                  <a16:creationId xmlns:a16="http://schemas.microsoft.com/office/drawing/2014/main" id="{46744126-7C1B-4B5B-BBB2-8F25CE557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111" name="Freeform 37">
              <a:extLst>
                <a:ext uri="{FF2B5EF4-FFF2-40B4-BE49-F238E27FC236}">
                  <a16:creationId xmlns:a16="http://schemas.microsoft.com/office/drawing/2014/main" id="{5DCDFB75-55EC-4221-A026-2DF2C8ACB4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112" name="Freeform 38">
              <a:extLst>
                <a:ext uri="{FF2B5EF4-FFF2-40B4-BE49-F238E27FC236}">
                  <a16:creationId xmlns:a16="http://schemas.microsoft.com/office/drawing/2014/main" id="{F9DB045F-5C45-45BF-AFCB-2EA8DE14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131" name="Freeform 11">
            <a:extLst>
              <a:ext uri="{FF2B5EF4-FFF2-40B4-BE49-F238E27FC236}">
                <a16:creationId xmlns:a16="http://schemas.microsoft.com/office/drawing/2014/main" id="{1E86F813-D67B-409D-AA77-FA8878C2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132" name="Rectangle 115">
            <a:extLst>
              <a:ext uri="{FF2B5EF4-FFF2-40B4-BE49-F238E27FC236}">
                <a16:creationId xmlns:a16="http://schemas.microsoft.com/office/drawing/2014/main" id="{1F0BB6E0-44F4-4938-8070-5992040BD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FBB369-75C1-4B39-B0AE-EBAD99A87DD3}"/>
              </a:ext>
            </a:extLst>
          </p:cNvPr>
          <p:cNvSpPr>
            <a:spLocks noGrp="1"/>
          </p:cNvSpPr>
          <p:nvPr>
            <p:ph type="title"/>
          </p:nvPr>
        </p:nvSpPr>
        <p:spPr>
          <a:xfrm>
            <a:off x="5618969" y="804335"/>
            <a:ext cx="5768697" cy="5249332"/>
          </a:xfrm>
        </p:spPr>
        <p:txBody>
          <a:bodyPr vert="horz" lIns="91440" tIns="45720" rIns="91440" bIns="45720" rtlCol="0" anchor="ctr">
            <a:normAutofit/>
          </a:bodyPr>
          <a:lstStyle/>
          <a:p>
            <a:r>
              <a:rPr lang="en-US" sz="5400" b="1" u="sng">
                <a:solidFill>
                  <a:schemeClr val="tx1"/>
                </a:solidFill>
              </a:rPr>
              <a:t>THANK YOU </a:t>
            </a:r>
            <a:endParaRPr lang="en-US" sz="5400">
              <a:solidFill>
                <a:schemeClr val="tx1"/>
              </a:solidFill>
            </a:endParaRPr>
          </a:p>
        </p:txBody>
      </p:sp>
    </p:spTree>
    <p:extLst>
      <p:ext uri="{BB962C8B-B14F-4D97-AF65-F5344CB8AC3E}">
        <p14:creationId xmlns:p14="http://schemas.microsoft.com/office/powerpoint/2010/main" val="304102624"/>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F8FB94-0C87-4EB7-88BD-80AE98958B13}"/>
              </a:ext>
            </a:extLst>
          </p:cNvPr>
          <p:cNvSpPr>
            <a:spLocks noGrp="1"/>
          </p:cNvSpPr>
          <p:nvPr>
            <p:ph type="title"/>
          </p:nvPr>
        </p:nvSpPr>
        <p:spPr>
          <a:xfrm>
            <a:off x="3373062" y="624110"/>
            <a:ext cx="8131550" cy="1280890"/>
          </a:xfrm>
        </p:spPr>
        <p:txBody>
          <a:bodyPr>
            <a:normAutofit/>
          </a:bodyPr>
          <a:lstStyle/>
          <a:p>
            <a:r>
              <a:rPr lang="en-US" b="1" u="sng">
                <a:ea typeface="+mj-lt"/>
                <a:cs typeface="+mj-lt"/>
              </a:rPr>
              <a:t>EXISTING WORK WITH LIMITATIONS:</a:t>
            </a:r>
            <a:endParaRPr lang="en-US" u="sng">
              <a:ea typeface="+mj-lt"/>
              <a:cs typeface="+mj-lt"/>
            </a:endParaRPr>
          </a:p>
        </p:txBody>
      </p:sp>
      <p:sp>
        <p:nvSpPr>
          <p:cNvPr id="56" name="Rectangle 55">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59"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60"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61"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62"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63"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64"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65"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66"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67"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68"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69"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70"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72" name="Group 71">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73"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74"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75"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76"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77"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78"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79"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80"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81"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82"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83"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84"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86"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3" name="Content Placeholder 2">
            <a:extLst>
              <a:ext uri="{FF2B5EF4-FFF2-40B4-BE49-F238E27FC236}">
                <a16:creationId xmlns:a16="http://schemas.microsoft.com/office/drawing/2014/main" id="{FE0D07F4-A9A1-4D85-9CEF-FAC223D50129}"/>
              </a:ext>
            </a:extLst>
          </p:cNvPr>
          <p:cNvSpPr>
            <a:spLocks noGrp="1"/>
          </p:cNvSpPr>
          <p:nvPr>
            <p:ph idx="1"/>
          </p:nvPr>
        </p:nvSpPr>
        <p:spPr>
          <a:xfrm>
            <a:off x="3373062" y="2133600"/>
            <a:ext cx="8131550" cy="3777622"/>
          </a:xfrm>
        </p:spPr>
        <p:txBody>
          <a:bodyPr vert="horz" lIns="91440" tIns="45720" rIns="91440" bIns="45720" rtlCol="0" anchor="t">
            <a:normAutofit/>
          </a:bodyPr>
          <a:lstStyle/>
          <a:p>
            <a:pPr marL="0" indent="0">
              <a:buNone/>
            </a:pPr>
            <a:r>
              <a:rPr lang="en-US">
                <a:latin typeface="Copperplate Gothic Bold"/>
              </a:rPr>
              <a:t>More than 27 million street lights light up the nights in </a:t>
            </a:r>
            <a:r>
              <a:rPr lang="en-US" err="1">
                <a:latin typeface="Copperplate Gothic Bold"/>
              </a:rPr>
              <a:t>india</a:t>
            </a:r>
            <a:r>
              <a:rPr lang="en-US">
                <a:latin typeface="Copperplate Gothic Bold"/>
              </a:rPr>
              <a:t> .</a:t>
            </a:r>
          </a:p>
          <a:p>
            <a:r>
              <a:rPr lang="en-US">
                <a:latin typeface="Copperplate Gothic Bold"/>
              </a:rPr>
              <a:t>It consumed as 20% to 40% of total energy consumption .</a:t>
            </a:r>
          </a:p>
          <a:p>
            <a:r>
              <a:rPr lang="en-US">
                <a:latin typeface="Copperplate Gothic Bold"/>
              </a:rPr>
              <a:t>It may be considered as a major component in electricity consumption .</a:t>
            </a:r>
          </a:p>
          <a:p>
            <a:r>
              <a:rPr lang="en-US">
                <a:latin typeface="Copperplate Gothic Bold"/>
              </a:rPr>
              <a:t>During day time due to some fault SOME STREELIGHTS REMAIN ON AND DUE TO THIS HUGE AMOUNT OF ELECTRICITY IS WASTED.</a:t>
            </a:r>
            <a:endParaRPr lang="en-US">
              <a:latin typeface="Copperplate Gothic Bold" panose="020E0705020206020404" pitchFamily="34" charset="0"/>
            </a:endParaRPr>
          </a:p>
          <a:p>
            <a:r>
              <a:rPr lang="en-US">
                <a:latin typeface="Copperplate Gothic Bold"/>
              </a:rPr>
              <a:t>IT IS SOMETIMES DIFFICULT FOR REPARING A PARTICULAR STREET LAMP BECAUSE SOMETIMES IT IS NOT TRACKABLE EASILY.</a:t>
            </a:r>
          </a:p>
          <a:p>
            <a:pPr marL="0" indent="0">
              <a:buNone/>
            </a:pPr>
            <a:endParaRPr lang="en-IN">
              <a:latin typeface="Copperplate Gothic Bold" panose="020E0705020206020404" pitchFamily="34" charset="0"/>
            </a:endParaRPr>
          </a:p>
        </p:txBody>
      </p:sp>
    </p:spTree>
    <p:extLst>
      <p:ext uri="{BB962C8B-B14F-4D97-AF65-F5344CB8AC3E}">
        <p14:creationId xmlns:p14="http://schemas.microsoft.com/office/powerpoint/2010/main" val="2908735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62" name="Rectangle 44">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341E2F-069B-4F2A-BFB5-5262124D8C48}"/>
              </a:ext>
            </a:extLst>
          </p:cNvPr>
          <p:cNvSpPr>
            <a:spLocks noGrp="1"/>
          </p:cNvSpPr>
          <p:nvPr>
            <p:ph type="title"/>
          </p:nvPr>
        </p:nvSpPr>
        <p:spPr>
          <a:xfrm>
            <a:off x="3373062" y="624110"/>
            <a:ext cx="8131550" cy="1280890"/>
          </a:xfrm>
        </p:spPr>
        <p:txBody>
          <a:bodyPr>
            <a:normAutofit/>
          </a:bodyPr>
          <a:lstStyle/>
          <a:p>
            <a:r>
              <a:rPr lang="en-US" u="sng">
                <a:latin typeface="Copperplate Gothic Bold"/>
              </a:rPr>
              <a:t>EXISTING WORK </a:t>
            </a:r>
          </a:p>
        </p:txBody>
      </p:sp>
      <p:sp>
        <p:nvSpPr>
          <p:cNvPr id="76" name="Rectangle 46">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48">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50"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51"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52"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53"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54"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55"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56"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57"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8"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9"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60"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79"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63" name="Group 62">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64"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65"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66"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67"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68"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69"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70"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71"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72"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73"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74"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75"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7"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3" name="Content Placeholder 2">
            <a:extLst>
              <a:ext uri="{FF2B5EF4-FFF2-40B4-BE49-F238E27FC236}">
                <a16:creationId xmlns:a16="http://schemas.microsoft.com/office/drawing/2014/main" id="{C4D4419C-D51E-4DF4-A824-4ED34373C538}"/>
              </a:ext>
            </a:extLst>
          </p:cNvPr>
          <p:cNvSpPr>
            <a:spLocks noGrp="1"/>
          </p:cNvSpPr>
          <p:nvPr>
            <p:ph idx="1"/>
          </p:nvPr>
        </p:nvSpPr>
        <p:spPr>
          <a:xfrm>
            <a:off x="3373062" y="2133600"/>
            <a:ext cx="8131550" cy="3777622"/>
          </a:xfrm>
        </p:spPr>
        <p:txBody>
          <a:bodyPr vert="horz" lIns="91440" tIns="45720" rIns="91440" bIns="45720" rtlCol="0" anchor="t">
            <a:normAutofit/>
          </a:bodyPr>
          <a:lstStyle/>
          <a:p>
            <a:pPr marL="0" indent="0">
              <a:buNone/>
            </a:pPr>
            <a:r>
              <a:rPr lang="en-US">
                <a:latin typeface="Copperplate Gothic Bold"/>
              </a:rPr>
              <a:t>I</a:t>
            </a:r>
            <a:r>
              <a:rPr lang="en-US" sz="2400">
                <a:latin typeface="Copperplate Gothic Bold"/>
              </a:rPr>
              <a:t>ndia is the world's 3</a:t>
            </a:r>
            <a:r>
              <a:rPr lang="en-US" sz="2400" baseline="30000">
                <a:latin typeface="Copperplate Gothic Bold"/>
              </a:rPr>
              <a:t>rd</a:t>
            </a:r>
            <a:r>
              <a:rPr lang="en-US" sz="2400">
                <a:latin typeface="Copperplate Gothic Bold"/>
              </a:rPr>
              <a:t> largest consumers of electricity.</a:t>
            </a:r>
          </a:p>
          <a:p>
            <a:pPr marL="0" indent="0">
              <a:buNone/>
            </a:pPr>
            <a:r>
              <a:rPr lang="en-US" sz="2400">
                <a:latin typeface="Copperplate Gothic Bold"/>
              </a:rPr>
              <a:t>India has an installed capacity of 371,977 GW as of 31</a:t>
            </a:r>
            <a:r>
              <a:rPr lang="en-US" sz="2400" baseline="30000">
                <a:latin typeface="Copperplate Gothic Bold"/>
              </a:rPr>
              <a:t>st</a:t>
            </a:r>
            <a:r>
              <a:rPr lang="en-US" sz="2400">
                <a:latin typeface="Copperplate Gothic Bold"/>
              </a:rPr>
              <a:t> July 2020.</a:t>
            </a:r>
          </a:p>
          <a:p>
            <a:pPr marL="0" indent="0">
              <a:buNone/>
            </a:pPr>
            <a:endParaRPr lang="en-US">
              <a:latin typeface="Copperplate Gothic Bold" panose="020E0705020206020404" pitchFamily="34" charset="0"/>
            </a:endParaRPr>
          </a:p>
        </p:txBody>
      </p:sp>
    </p:spTree>
    <p:extLst>
      <p:ext uri="{BB962C8B-B14F-4D97-AF65-F5344CB8AC3E}">
        <p14:creationId xmlns:p14="http://schemas.microsoft.com/office/powerpoint/2010/main" val="3898118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39A7D-518A-4EA8-A6D2-24443512D3D0}"/>
              </a:ext>
            </a:extLst>
          </p:cNvPr>
          <p:cNvSpPr>
            <a:spLocks noGrp="1"/>
          </p:cNvSpPr>
          <p:nvPr>
            <p:ph type="title"/>
          </p:nvPr>
        </p:nvSpPr>
        <p:spPr>
          <a:xfrm>
            <a:off x="1941215" y="624110"/>
            <a:ext cx="9563397" cy="1280890"/>
          </a:xfrm>
        </p:spPr>
        <p:txBody>
          <a:bodyPr/>
          <a:lstStyle/>
          <a:p>
            <a:r>
              <a:rPr lang="en-GB" b="1" u="sng">
                <a:latin typeface="Copperplate Gothic Bold"/>
              </a:rPr>
              <a:t>EXISTING WORK WITH LIMITATIONS</a:t>
            </a:r>
          </a:p>
        </p:txBody>
      </p:sp>
      <p:sp>
        <p:nvSpPr>
          <p:cNvPr id="3" name="Content Placeholder 2">
            <a:extLst>
              <a:ext uri="{FF2B5EF4-FFF2-40B4-BE49-F238E27FC236}">
                <a16:creationId xmlns:a16="http://schemas.microsoft.com/office/drawing/2014/main" id="{9F22A8F7-C674-4238-87BB-1BE27E37F3D5}"/>
              </a:ext>
            </a:extLst>
          </p:cNvPr>
          <p:cNvSpPr>
            <a:spLocks noGrp="1"/>
          </p:cNvSpPr>
          <p:nvPr>
            <p:ph idx="1"/>
          </p:nvPr>
        </p:nvSpPr>
        <p:spPr>
          <a:xfrm>
            <a:off x="1797134" y="1752601"/>
            <a:ext cx="9697452" cy="4489489"/>
          </a:xfrm>
        </p:spPr>
        <p:txBody>
          <a:bodyPr vert="horz" lIns="91440" tIns="45720" rIns="91440" bIns="45720" rtlCol="0" anchor="t">
            <a:normAutofit fontScale="92500" lnSpcReduction="10000"/>
          </a:bodyPr>
          <a:lstStyle/>
          <a:p>
            <a:r>
              <a:rPr lang="en-GB" b="1"/>
              <a:t>The key problems:</a:t>
            </a:r>
            <a:endParaRPr lang="en-GB"/>
          </a:p>
          <a:p>
            <a:pPr marL="0" indent="0">
              <a:buNone/>
            </a:pPr>
            <a:r>
              <a:rPr lang="en-GB">
                <a:ea typeface="+mn-lt"/>
                <a:cs typeface="+mn-lt"/>
              </a:rPr>
              <a:t>Currently, street lighting in India faces many problems. Some of these are:</a:t>
            </a:r>
            <a:endParaRPr lang="en-GB"/>
          </a:p>
          <a:p>
            <a:r>
              <a:rPr lang="en-GB" b="1"/>
              <a:t>Faulty lights</a:t>
            </a:r>
            <a:endParaRPr lang="en-GB"/>
          </a:p>
          <a:p>
            <a:pPr marL="0" indent="0">
              <a:buNone/>
            </a:pPr>
            <a:r>
              <a:rPr lang="en-GB">
                <a:ea typeface="+mn-lt"/>
                <a:cs typeface="+mn-lt"/>
              </a:rPr>
              <a:t>Firstly, there is no baseline data to understand how many faulty lights are in the field. Next issue is that there is no data to understand which make of lights work or which don’t and their lifetime. There is a good chance that a particular manufacturer is not suitable for India, or that while a particular brand is cheap to acquire, they have a high failure rate. </a:t>
            </a:r>
            <a:endParaRPr lang="en-GB"/>
          </a:p>
          <a:p>
            <a:r>
              <a:rPr lang="en-GB" b="1"/>
              <a:t>Electricity theft</a:t>
            </a:r>
            <a:endParaRPr lang="en-GB">
              <a:ea typeface="+mn-lt"/>
              <a:cs typeface="+mn-lt"/>
            </a:endParaRPr>
          </a:p>
          <a:p>
            <a:pPr marL="0" indent="0">
              <a:buNone/>
            </a:pPr>
            <a:r>
              <a:rPr lang="en-GB">
                <a:ea typeface="+mn-lt"/>
                <a:cs typeface="+mn-lt"/>
              </a:rPr>
              <a:t>Electricity theft is a huge problem in India. There is no data on the amount of electricity consumed by each light, or on a broader level, even how much a phase consumes; thus, there is no way of determining if there is a leak somewhere in the line.</a:t>
            </a:r>
            <a:endParaRPr lang="en-GB"/>
          </a:p>
          <a:p>
            <a:r>
              <a:rPr lang="en-GB" b="1"/>
              <a:t>Unnecessary usage</a:t>
            </a:r>
            <a:endParaRPr lang="en-GB"/>
          </a:p>
          <a:p>
            <a:pPr marL="0" indent="0">
              <a:buNone/>
            </a:pPr>
            <a:r>
              <a:rPr lang="en-GB">
                <a:ea typeface="+mn-lt"/>
                <a:cs typeface="+mn-lt"/>
              </a:rPr>
              <a:t>Despite being an electricity deficient country, it is common to see street lights working even during the day. This leads to wastage of electricity. In order to understand how much energy is wasted, and how it can be stopped, analytics is needed, yet again.</a:t>
            </a:r>
            <a:endParaRPr lang="en-GB"/>
          </a:p>
          <a:p>
            <a:endParaRPr lang="en-GB"/>
          </a:p>
        </p:txBody>
      </p:sp>
    </p:spTree>
    <p:extLst>
      <p:ext uri="{BB962C8B-B14F-4D97-AF65-F5344CB8AC3E}">
        <p14:creationId xmlns:p14="http://schemas.microsoft.com/office/powerpoint/2010/main" val="3453093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A45851-DF0E-49D3-980C-9C74FA8BCA1B}"/>
              </a:ext>
            </a:extLst>
          </p:cNvPr>
          <p:cNvSpPr>
            <a:spLocks noGrp="1"/>
          </p:cNvSpPr>
          <p:nvPr>
            <p:ph type="title"/>
          </p:nvPr>
        </p:nvSpPr>
        <p:spPr>
          <a:xfrm>
            <a:off x="3373062" y="624110"/>
            <a:ext cx="8131550" cy="1280890"/>
          </a:xfrm>
        </p:spPr>
        <p:txBody>
          <a:bodyPr>
            <a:normAutofit/>
          </a:bodyPr>
          <a:lstStyle/>
          <a:p>
            <a:pPr algn="ctr"/>
            <a:r>
              <a:rPr lang="en-US" b="1" u="sng">
                <a:solidFill>
                  <a:schemeClr val="tx1"/>
                </a:solidFill>
              </a:rPr>
              <a:t>PROPOSED WORK </a:t>
            </a:r>
            <a:endParaRPr lang="en-US"/>
          </a:p>
        </p:txBody>
      </p:sp>
      <p:sp>
        <p:nvSpPr>
          <p:cNvPr id="10" name="Rectangle 9">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3"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4"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5"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6"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7"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8"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9"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0"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1"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2"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3"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4"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26" name="Group 25">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7"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28"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29"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30"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31"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32"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33"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34"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35"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36"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37"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38"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40"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3" name="Content Placeholder 2">
            <a:extLst>
              <a:ext uri="{FF2B5EF4-FFF2-40B4-BE49-F238E27FC236}">
                <a16:creationId xmlns:a16="http://schemas.microsoft.com/office/drawing/2014/main" id="{8A92DCBA-6058-4838-833C-FB382D1FBAB4}"/>
              </a:ext>
            </a:extLst>
          </p:cNvPr>
          <p:cNvSpPr>
            <a:spLocks noGrp="1"/>
          </p:cNvSpPr>
          <p:nvPr>
            <p:ph idx="1"/>
          </p:nvPr>
        </p:nvSpPr>
        <p:spPr>
          <a:xfrm>
            <a:off x="3373062" y="1582153"/>
            <a:ext cx="8131550" cy="4880515"/>
          </a:xfrm>
        </p:spPr>
        <p:txBody>
          <a:bodyPr vert="horz" lIns="91440" tIns="45720" rIns="91440" bIns="45720" rtlCol="0" anchor="t">
            <a:normAutofit/>
          </a:bodyPr>
          <a:lstStyle/>
          <a:p>
            <a:r>
              <a:rPr lang="en-US" b="1"/>
              <a:t>We Took This Project To Implement the Artificial Technology Using Internet of Thing (IoT) with Streetlight To Make them "Smart Streetlights".</a:t>
            </a:r>
          </a:p>
          <a:p>
            <a:r>
              <a:rPr lang="en-US">
                <a:highlight>
                  <a:srgbClr val="FFFF00"/>
                </a:highlight>
              </a:rPr>
              <a:t>Through This Project, We Could Achieve:-</a:t>
            </a:r>
          </a:p>
          <a:p>
            <a:r>
              <a:rPr lang="en-US" b="1"/>
              <a:t>We Could Get Alerts Related To Any Damage or Fault Of Each Particular Streetlight through The Application to the Servers like Some Lights Remained ON in Daytime, or Bulb Issue. Thus It Help Us In Getting Each And Every Live Update.</a:t>
            </a:r>
          </a:p>
          <a:p>
            <a:r>
              <a:rPr lang="en-US" b="1"/>
              <a:t>Keeping A track On Electricity Consumption Of Every Particular Streetlight And Thus Would Be Help In Optimizing Electricity Bills.</a:t>
            </a:r>
          </a:p>
          <a:p>
            <a:r>
              <a:rPr lang="en-US" b="1"/>
              <a:t>Resolving Any Technical Issue like Sorting the Faulty Streetlight would be easier Through The </a:t>
            </a:r>
            <a:r>
              <a:rPr lang="en-US" b="1" err="1"/>
              <a:t>Application.Thus</a:t>
            </a:r>
            <a:r>
              <a:rPr lang="en-US" b="1"/>
              <a:t> It Would Be Very Effective in Saving Electricity &amp; Manpower ,Faster Resolution and Reducing Time.</a:t>
            </a:r>
          </a:p>
          <a:p>
            <a:r>
              <a:rPr lang="en-US" b="1"/>
              <a:t>We Could Also Integrate It With CCTV, Traffic Lights For A Perfect </a:t>
            </a:r>
            <a:r>
              <a:rPr lang="en-US" b="1" err="1"/>
              <a:t>Survelliance</a:t>
            </a:r>
            <a:r>
              <a:rPr lang="en-US" b="1"/>
              <a:t> Of The Traffic By Server Rooms.</a:t>
            </a:r>
          </a:p>
          <a:p>
            <a:endParaRPr lang="en-US" b="1"/>
          </a:p>
          <a:p>
            <a:endParaRPr lang="en-US" b="1"/>
          </a:p>
          <a:p>
            <a:endParaRPr lang="en-US" b="1"/>
          </a:p>
          <a:p>
            <a:endParaRPr lang="en-US"/>
          </a:p>
          <a:p>
            <a:endParaRPr lang="en-US"/>
          </a:p>
          <a:p>
            <a:endParaRPr lang="en-US"/>
          </a:p>
          <a:p>
            <a:endParaRPr lang="en-US"/>
          </a:p>
        </p:txBody>
      </p:sp>
    </p:spTree>
    <p:extLst>
      <p:ext uri="{BB962C8B-B14F-4D97-AF65-F5344CB8AC3E}">
        <p14:creationId xmlns:p14="http://schemas.microsoft.com/office/powerpoint/2010/main" val="2690785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0" name="Rectangle 26">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6C822E-CA38-49A9-AF71-443D58C5FF79}"/>
              </a:ext>
            </a:extLst>
          </p:cNvPr>
          <p:cNvSpPr>
            <a:spLocks noGrp="1"/>
          </p:cNvSpPr>
          <p:nvPr>
            <p:ph type="title"/>
          </p:nvPr>
        </p:nvSpPr>
        <p:spPr>
          <a:xfrm>
            <a:off x="1259893" y="3101093"/>
            <a:ext cx="2454052" cy="3029344"/>
          </a:xfrm>
        </p:spPr>
        <p:txBody>
          <a:bodyPr>
            <a:normAutofit/>
          </a:bodyPr>
          <a:lstStyle/>
          <a:p>
            <a:r>
              <a:rPr lang="en-GB" sz="2200" b="1" u="sng">
                <a:solidFill>
                  <a:schemeClr val="bg1"/>
                </a:solidFill>
              </a:rPr>
              <a:t>METHODOLOGY</a:t>
            </a:r>
            <a:endParaRPr lang="en-US" sz="2200">
              <a:solidFill>
                <a:schemeClr val="bg1"/>
              </a:solidFill>
            </a:endParaRPr>
          </a:p>
        </p:txBody>
      </p:sp>
      <p:sp>
        <p:nvSpPr>
          <p:cNvPr id="32"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33" name="Rectangle 30">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2">
            <a:extLst>
              <a:ext uri="{FF2B5EF4-FFF2-40B4-BE49-F238E27FC236}">
                <a16:creationId xmlns:a16="http://schemas.microsoft.com/office/drawing/2014/main" id="{440C8DB5-9469-41D6-97AE-D1E0A629F615}"/>
              </a:ext>
            </a:extLst>
          </p:cNvPr>
          <p:cNvGraphicFramePr>
            <a:graphicFrameLocks noGrp="1"/>
          </p:cNvGraphicFramePr>
          <p:nvPr>
            <p:ph idx="1"/>
            <p:extLst>
              <p:ext uri="{D42A27DB-BD31-4B8C-83A1-F6EECF244321}">
                <p14:modId xmlns:p14="http://schemas.microsoft.com/office/powerpoint/2010/main" val="1801562494"/>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2944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22" name="Rectangle 24">
            <a:extLst>
              <a:ext uri="{FF2B5EF4-FFF2-40B4-BE49-F238E27FC236}">
                <a16:creationId xmlns:a16="http://schemas.microsoft.com/office/drawing/2014/main" id="{44923BC9-A12D-4024-9E17-3EAAFC23C4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39D192-DCE7-4269-BE20-29B5CAE831F3}"/>
              </a:ext>
            </a:extLst>
          </p:cNvPr>
          <p:cNvSpPr>
            <a:spLocks noGrp="1"/>
          </p:cNvSpPr>
          <p:nvPr>
            <p:ph type="title"/>
          </p:nvPr>
        </p:nvSpPr>
        <p:spPr>
          <a:xfrm>
            <a:off x="7052501" y="91754"/>
            <a:ext cx="4316411" cy="1280890"/>
          </a:xfrm>
        </p:spPr>
        <p:txBody>
          <a:bodyPr>
            <a:normAutofit/>
          </a:bodyPr>
          <a:lstStyle/>
          <a:p>
            <a:r>
              <a:rPr lang="en-US" u="sng" err="1">
                <a:latin typeface="Copperplate Gothic Bold" panose="020E0705020206020404" pitchFamily="34" charset="0"/>
              </a:rPr>
              <a:t>Equipments</a:t>
            </a:r>
            <a:r>
              <a:rPr lang="en-US" u="sng">
                <a:latin typeface="Copperplate Gothic Bold" panose="020E0705020206020404" pitchFamily="34" charset="0"/>
              </a:rPr>
              <a:t> and working </a:t>
            </a:r>
            <a:endParaRPr lang="en-IN" u="sng">
              <a:latin typeface="Copperplate Gothic Bold" panose="020E0705020206020404" pitchFamily="34" charset="0"/>
            </a:endParaRPr>
          </a:p>
        </p:txBody>
      </p:sp>
      <p:sp>
        <p:nvSpPr>
          <p:cNvPr id="24" name="Rectangle 26">
            <a:extLst>
              <a:ext uri="{FF2B5EF4-FFF2-40B4-BE49-F238E27FC236}">
                <a16:creationId xmlns:a16="http://schemas.microsoft.com/office/drawing/2014/main" id="{B69BDB8F-47F7-461B-ADB1-EBC6869C0B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5999" cy="6858000"/>
          </a:xfrm>
          <a:prstGeom prst="rect">
            <a:avLst/>
          </a:prstGeom>
          <a:solidFill>
            <a:schemeClr val="bg2">
              <a:lumMod val="1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a:extLst>
              <a:ext uri="{FF2B5EF4-FFF2-40B4-BE49-F238E27FC236}">
                <a16:creationId xmlns:a16="http://schemas.microsoft.com/office/drawing/2014/main" id="{4C02D881-EBA5-424C-B82B-FE82BF4C1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848" y="962669"/>
            <a:ext cx="2322898" cy="2386816"/>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descr="A close up of a device&#10;&#10;Description automatically generated">
            <a:extLst>
              <a:ext uri="{FF2B5EF4-FFF2-40B4-BE49-F238E27FC236}">
                <a16:creationId xmlns:a16="http://schemas.microsoft.com/office/drawing/2014/main" id="{71AACB5E-07E7-49A5-9436-508B7E31EB36}"/>
              </a:ext>
            </a:extLst>
          </p:cNvPr>
          <p:cNvPicPr>
            <a:picLocks noChangeAspect="1"/>
          </p:cNvPicPr>
          <p:nvPr/>
        </p:nvPicPr>
        <p:blipFill rotWithShape="1">
          <a:blip r:embed="rId2"/>
          <a:srcRect l="3111"/>
          <a:stretch/>
        </p:blipFill>
        <p:spPr>
          <a:xfrm>
            <a:off x="814601" y="1127377"/>
            <a:ext cx="1993392" cy="2057400"/>
          </a:xfrm>
          <a:prstGeom prst="rect">
            <a:avLst/>
          </a:prstGeom>
        </p:spPr>
      </p:pic>
      <p:sp>
        <p:nvSpPr>
          <p:cNvPr id="28" name="Rectangle 30">
            <a:extLst>
              <a:ext uri="{FF2B5EF4-FFF2-40B4-BE49-F238E27FC236}">
                <a16:creationId xmlns:a16="http://schemas.microsoft.com/office/drawing/2014/main" id="{495E149B-7D22-41A2-B41F-3D7FB72A71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40714" y="962669"/>
            <a:ext cx="2322898" cy="2386816"/>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A close up of a device&#10;&#10;Description automatically generated">
            <a:extLst>
              <a:ext uri="{FF2B5EF4-FFF2-40B4-BE49-F238E27FC236}">
                <a16:creationId xmlns:a16="http://schemas.microsoft.com/office/drawing/2014/main" id="{5934D465-19C8-41DB-A26A-FE494B6BE021}"/>
              </a:ext>
            </a:extLst>
          </p:cNvPr>
          <p:cNvPicPr>
            <a:picLocks noChangeAspect="1"/>
          </p:cNvPicPr>
          <p:nvPr/>
        </p:nvPicPr>
        <p:blipFill rotWithShape="1">
          <a:blip r:embed="rId3"/>
          <a:srcRect r="24813" b="-1"/>
          <a:stretch/>
        </p:blipFill>
        <p:spPr>
          <a:xfrm>
            <a:off x="3305467" y="1127377"/>
            <a:ext cx="1993392" cy="2057400"/>
          </a:xfrm>
          <a:prstGeom prst="rect">
            <a:avLst/>
          </a:prstGeom>
        </p:spPr>
      </p:pic>
      <p:sp>
        <p:nvSpPr>
          <p:cNvPr id="30" name="Rectangle 32">
            <a:extLst>
              <a:ext uri="{FF2B5EF4-FFF2-40B4-BE49-F238E27FC236}">
                <a16:creationId xmlns:a16="http://schemas.microsoft.com/office/drawing/2014/main" id="{09D1D8D0-B469-4778-B649-C928295A8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51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5" name="Freeform 53">
            <a:extLst>
              <a:ext uri="{FF2B5EF4-FFF2-40B4-BE49-F238E27FC236}">
                <a16:creationId xmlns:a16="http://schemas.microsoft.com/office/drawing/2014/main" id="{834BF4A3-BDA0-4E23-9F06-B6B0F6E3D9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510" y="680545"/>
            <a:ext cx="878363"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921200D-D96F-49F5-AAC0-E087771C7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848" y="3510354"/>
            <a:ext cx="2322898" cy="2386816"/>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circuit board&#10;&#10;Description automatically generated">
            <a:extLst>
              <a:ext uri="{FF2B5EF4-FFF2-40B4-BE49-F238E27FC236}">
                <a16:creationId xmlns:a16="http://schemas.microsoft.com/office/drawing/2014/main" id="{2D410354-3953-4E93-A9F2-14CBB69162FD}"/>
              </a:ext>
            </a:extLst>
          </p:cNvPr>
          <p:cNvPicPr>
            <a:picLocks noChangeAspect="1"/>
          </p:cNvPicPr>
          <p:nvPr/>
        </p:nvPicPr>
        <p:blipFill rotWithShape="1">
          <a:blip r:embed="rId4"/>
          <a:srcRect r="3111"/>
          <a:stretch/>
        </p:blipFill>
        <p:spPr>
          <a:xfrm>
            <a:off x="814601" y="3675062"/>
            <a:ext cx="1993392" cy="2057400"/>
          </a:xfrm>
          <a:prstGeom prst="rect">
            <a:avLst/>
          </a:prstGeom>
        </p:spPr>
      </p:pic>
      <p:sp>
        <p:nvSpPr>
          <p:cNvPr id="39" name="Rectangle 38">
            <a:extLst>
              <a:ext uri="{FF2B5EF4-FFF2-40B4-BE49-F238E27FC236}">
                <a16:creationId xmlns:a16="http://schemas.microsoft.com/office/drawing/2014/main" id="{60F66401-51B3-4A7D-9977-7CC307461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40714" y="3510354"/>
            <a:ext cx="2322898" cy="2386816"/>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7CB1E71-D096-47ED-AA6B-F31DA1E887F5}"/>
              </a:ext>
            </a:extLst>
          </p:cNvPr>
          <p:cNvSpPr>
            <a:spLocks noGrp="1"/>
          </p:cNvSpPr>
          <p:nvPr>
            <p:ph idx="1"/>
          </p:nvPr>
        </p:nvSpPr>
        <p:spPr>
          <a:xfrm>
            <a:off x="6963870" y="1329847"/>
            <a:ext cx="4603372" cy="5321674"/>
          </a:xfrm>
        </p:spPr>
        <p:txBody>
          <a:bodyPr vert="horz" lIns="91440" tIns="45720" rIns="91440" bIns="45720" rtlCol="0" anchor="t">
            <a:noAutofit/>
          </a:bodyPr>
          <a:lstStyle/>
          <a:p>
            <a:pPr marL="0" indent="0">
              <a:lnSpc>
                <a:spcPct val="90000"/>
              </a:lnSpc>
              <a:buNone/>
            </a:pPr>
            <a:r>
              <a:rPr lang="en-US" sz="1600">
                <a:latin typeface="Copperplate Gothic Bold"/>
              </a:rPr>
              <a:t>1</a:t>
            </a:r>
            <a:r>
              <a:rPr lang="en-US" sz="1400">
                <a:latin typeface="Copperplate Gothic Bold"/>
              </a:rPr>
              <a:t>.Ldr (light dependent resistor)</a:t>
            </a:r>
          </a:p>
          <a:p>
            <a:pPr>
              <a:lnSpc>
                <a:spcPct val="90000"/>
              </a:lnSpc>
            </a:pPr>
            <a:r>
              <a:rPr lang="en-US" sz="1400">
                <a:latin typeface="Copperplate Gothic Bold"/>
              </a:rPr>
              <a:t> photoresistor works on the  principle of  photoconductivity.</a:t>
            </a:r>
          </a:p>
          <a:p>
            <a:pPr marL="0" indent="0">
              <a:lnSpc>
                <a:spcPct val="90000"/>
              </a:lnSpc>
              <a:buNone/>
            </a:pPr>
            <a:r>
              <a:rPr lang="en-IN" sz="1400">
                <a:latin typeface="Copperplate Gothic Bold"/>
              </a:rPr>
              <a:t>       it is connected to </a:t>
            </a:r>
            <a:r>
              <a:rPr lang="en-IN" sz="1400" err="1">
                <a:latin typeface="Copperplate Gothic Bold"/>
              </a:rPr>
              <a:t>aurduino</a:t>
            </a:r>
            <a:r>
              <a:rPr lang="en-IN" sz="1400">
                <a:latin typeface="Copperplate Gothic Bold"/>
              </a:rPr>
              <a:t>.</a:t>
            </a:r>
          </a:p>
          <a:p>
            <a:pPr marL="0" indent="0">
              <a:lnSpc>
                <a:spcPct val="90000"/>
              </a:lnSpc>
              <a:buNone/>
            </a:pPr>
            <a:r>
              <a:rPr lang="en-IN" sz="1400" b="1">
                <a:latin typeface="Copperplate Gothic Bold"/>
              </a:rPr>
              <a:t>2.Ir sensor (</a:t>
            </a:r>
            <a:r>
              <a:rPr lang="en-IN" sz="1400" b="1" err="1">
                <a:latin typeface="Copperplate Gothic Bold"/>
              </a:rPr>
              <a:t>infra red</a:t>
            </a:r>
            <a:r>
              <a:rPr lang="en-IN" sz="1400" b="1">
                <a:latin typeface="Copperplate Gothic Bold"/>
              </a:rPr>
              <a:t> sensor)</a:t>
            </a:r>
          </a:p>
          <a:p>
            <a:pPr>
              <a:lnSpc>
                <a:spcPct val="90000"/>
              </a:lnSpc>
            </a:pPr>
            <a:r>
              <a:rPr lang="en-US" sz="1400">
                <a:latin typeface="Copperplate Gothic Bold"/>
              </a:rPr>
              <a:t>instrument that is used to sense certain characteristics of its surroundings by either emitting and/or detecting infrared radiation. It is also capable of measuring heat of an object.</a:t>
            </a:r>
          </a:p>
          <a:p>
            <a:pPr marL="0" indent="0">
              <a:lnSpc>
                <a:spcPct val="90000"/>
              </a:lnSpc>
              <a:buNone/>
            </a:pPr>
            <a:r>
              <a:rPr lang="en-US" sz="1400">
                <a:latin typeface="Copperplate Gothic Bold"/>
              </a:rPr>
              <a:t>3.LED (light </a:t>
            </a:r>
            <a:r>
              <a:rPr lang="en-US" sz="1400" err="1">
                <a:latin typeface="Copperplate Gothic Bold"/>
              </a:rPr>
              <a:t>emiting</a:t>
            </a:r>
            <a:r>
              <a:rPr lang="en-US" sz="1400">
                <a:latin typeface="Copperplate Gothic Bold"/>
              </a:rPr>
              <a:t> diode)</a:t>
            </a:r>
          </a:p>
          <a:p>
            <a:pPr>
              <a:lnSpc>
                <a:spcPct val="90000"/>
              </a:lnSpc>
            </a:pPr>
            <a:r>
              <a:rPr lang="en-US" sz="1400" b="1">
                <a:latin typeface="Copperplate Gothic Bold"/>
              </a:rPr>
              <a:t>Light emitting diodes represents our lighting system and the amount of light emitted by it is directly related to the amount of light in the environment</a:t>
            </a:r>
            <a:r>
              <a:rPr lang="en-US" sz="1400" b="1"/>
              <a:t>.</a:t>
            </a:r>
          </a:p>
          <a:p>
            <a:pPr marL="0" indent="0">
              <a:lnSpc>
                <a:spcPct val="90000"/>
              </a:lnSpc>
              <a:buNone/>
            </a:pPr>
            <a:r>
              <a:rPr lang="en-US" sz="1400" b="1">
                <a:latin typeface="Copperplate Gothic Bold"/>
              </a:rPr>
              <a:t>4.ARDUINO </a:t>
            </a:r>
          </a:p>
          <a:p>
            <a:pPr>
              <a:lnSpc>
                <a:spcPct val="90000"/>
              </a:lnSpc>
            </a:pPr>
            <a:r>
              <a:rPr lang="en-US" sz="1400">
                <a:latin typeface="Copperplate Gothic Bold"/>
              </a:rPr>
              <a:t>Arduino consists of both a physical programmable circuit board and a piece of </a:t>
            </a:r>
            <a:r>
              <a:rPr lang="en-US" sz="1400">
                <a:latin typeface="Copperplate Gothic Bold"/>
                <a:hlinkClick r:id="rId5"/>
              </a:rPr>
              <a:t>software</a:t>
            </a:r>
            <a:r>
              <a:rPr lang="en-US" sz="1400">
                <a:latin typeface="Copperplate Gothic Bold"/>
              </a:rPr>
              <a:t>, or IDE (Integrated Development Environment) that runs on your computer, used to write and upload computer code to the physical board.</a:t>
            </a:r>
            <a:endParaRPr lang="en-US" sz="1400"/>
          </a:p>
          <a:p>
            <a:pPr>
              <a:lnSpc>
                <a:spcPct val="90000"/>
              </a:lnSpc>
            </a:pPr>
            <a:endParaRPr lang="en-US" sz="1000" b="1">
              <a:latin typeface="Century Gothic"/>
            </a:endParaRPr>
          </a:p>
          <a:p>
            <a:pPr marL="0" indent="0">
              <a:lnSpc>
                <a:spcPct val="90000"/>
              </a:lnSpc>
              <a:buNone/>
            </a:pPr>
            <a:endParaRPr lang="en-US" sz="1000">
              <a:latin typeface="Copperplate Gothic Bold" panose="020E0705020206020404" pitchFamily="34" charset="0"/>
            </a:endParaRPr>
          </a:p>
        </p:txBody>
      </p:sp>
      <p:pic>
        <p:nvPicPr>
          <p:cNvPr id="5" name="Picture 5" descr="A picture containing electronics, circuit&#10;&#10;Description automatically generated">
            <a:extLst>
              <a:ext uri="{FF2B5EF4-FFF2-40B4-BE49-F238E27FC236}">
                <a16:creationId xmlns:a16="http://schemas.microsoft.com/office/drawing/2014/main" id="{22E32BBE-8885-4C2D-B1C1-CF0F65C3F824}"/>
              </a:ext>
            </a:extLst>
          </p:cNvPr>
          <p:cNvPicPr>
            <a:picLocks noChangeAspect="1"/>
          </p:cNvPicPr>
          <p:nvPr/>
        </p:nvPicPr>
        <p:blipFill>
          <a:blip r:embed="rId6"/>
          <a:stretch>
            <a:fillRect/>
          </a:stretch>
        </p:blipFill>
        <p:spPr>
          <a:xfrm>
            <a:off x="3200400" y="3899596"/>
            <a:ext cx="2210846" cy="1772781"/>
          </a:xfrm>
          <a:prstGeom prst="rect">
            <a:avLst/>
          </a:prstGeom>
        </p:spPr>
      </p:pic>
    </p:spTree>
    <p:extLst>
      <p:ext uri="{BB962C8B-B14F-4D97-AF65-F5344CB8AC3E}">
        <p14:creationId xmlns:p14="http://schemas.microsoft.com/office/powerpoint/2010/main" val="1308912358"/>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71</TotalTime>
  <Words>3220</Words>
  <Application>Microsoft Office PowerPoint</Application>
  <PresentationFormat>Widescreen</PresentationFormat>
  <Paragraphs>301</Paragraphs>
  <Slides>38</Slides>
  <Notes>0</Notes>
  <HiddenSlides>0</HiddenSlides>
  <MMClips>4</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Arial</vt:lpstr>
      <vt:lpstr>Calibri</vt:lpstr>
      <vt:lpstr>Century Gothic</vt:lpstr>
      <vt:lpstr>Copperplate Gothic Bold</vt:lpstr>
      <vt:lpstr>Courier New</vt:lpstr>
      <vt:lpstr>HelveticaNeueBold</vt:lpstr>
      <vt:lpstr>Segoe UI</vt:lpstr>
      <vt:lpstr>Times New Roman</vt:lpstr>
      <vt:lpstr>Wingdings 3</vt:lpstr>
      <vt:lpstr>Wisp</vt:lpstr>
      <vt:lpstr>IOT BASED SMART STREET LIGHT</vt:lpstr>
      <vt:lpstr>IOT based smart Street Lights  project exhibhition group members- </vt:lpstr>
      <vt:lpstr>INTRODUCTION </vt:lpstr>
      <vt:lpstr>EXISTING WORK WITH LIMITATIONS:</vt:lpstr>
      <vt:lpstr>EXISTING WORK </vt:lpstr>
      <vt:lpstr>EXISTING WORK WITH LIMITATIONS</vt:lpstr>
      <vt:lpstr>PROPOSED WORK </vt:lpstr>
      <vt:lpstr>METHODOLOGY</vt:lpstr>
      <vt:lpstr>Equipments and working </vt:lpstr>
      <vt:lpstr>NOVELTY OF OUR PROJECT:</vt:lpstr>
      <vt:lpstr>REAL TIME USAGE</vt:lpstr>
      <vt:lpstr>SOFTWARE AND HARDWARE REQUIREMENTS</vt:lpstr>
      <vt:lpstr>OVERALL SYSTEM AND ARCHITECTURE DIAGRAM</vt:lpstr>
      <vt:lpstr>CIRCUIT  DIAGRAM</vt:lpstr>
      <vt:lpstr>LITERATURE REVIEW   Reference From :- International Research Journal of Engineering and Technology (IRJET) IOT BASED DYNAMIC CONTROL OF STREET LIGHTS FOR SMART CITY Snehal Bhosale ,Komal Gaware ,Pradnya Phalke ,Dipali Wadekar, Pallavi Ahire Student, Dept. of Information Technology, Sinhgad Institute of Technology, Lonavala, Maharashtra, India</vt:lpstr>
      <vt:lpstr>PowerPoint Presentation</vt:lpstr>
      <vt:lpstr>MODULE EXPLANATION:  ESP8266 (WiFi - Module chip) </vt:lpstr>
      <vt:lpstr>MODULE EXPLANATION:  ESP8266 (wi-fi module chip)  </vt:lpstr>
      <vt:lpstr>INTEGRATION OF WI-FI MODULE WITH AURDINO IDE</vt:lpstr>
      <vt:lpstr>CODING PART</vt:lpstr>
      <vt:lpstr>CODING PART</vt:lpstr>
      <vt:lpstr>CODING PART</vt:lpstr>
      <vt:lpstr>CODING PART</vt:lpstr>
      <vt:lpstr>CODING PART</vt:lpstr>
      <vt:lpstr>CODING PART</vt:lpstr>
      <vt:lpstr>CODING PART</vt:lpstr>
      <vt:lpstr>CODING PART</vt:lpstr>
      <vt:lpstr>DEMO VIDEO</vt:lpstr>
      <vt:lpstr>SNAP SHOT OF OUR WIFI MODULE AND ITS IMPLEMENTATION:</vt:lpstr>
      <vt:lpstr>SNAP SHOT OF HARDWARE COMPONENTS</vt:lpstr>
      <vt:lpstr>TESTING VIDEO</vt:lpstr>
      <vt:lpstr>DEMO VIDEO</vt:lpstr>
      <vt:lpstr>ILLUSTRATION THROUGH AN ANIMATION</vt:lpstr>
      <vt:lpstr>CODING PART</vt:lpstr>
      <vt:lpstr>RESULT</vt:lpstr>
      <vt:lpstr>DISCUSSION </vt:lpstr>
      <vt:lpstr>CONCLUSION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based smart Street Lights</dc:title>
  <dc:creator>19MIM10074</dc:creator>
  <cp:lastModifiedBy>Shashwat Jha</cp:lastModifiedBy>
  <cp:revision>27</cp:revision>
  <dcterms:created xsi:type="dcterms:W3CDTF">2020-08-16T11:34:05Z</dcterms:created>
  <dcterms:modified xsi:type="dcterms:W3CDTF">2020-10-29T05:54:45Z</dcterms:modified>
</cp:coreProperties>
</file>